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50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44" r:id="rId4"/>
  </p:sldMasterIdLst>
  <p:notesMasterIdLst>
    <p:notesMasterId r:id="rId43"/>
  </p:notesMasterIdLst>
  <p:handoutMasterIdLst>
    <p:handoutMasterId r:id="rId44"/>
  </p:handoutMasterIdLst>
  <p:sldIdLst>
    <p:sldId id="439" r:id="rId5"/>
    <p:sldId id="257" r:id="rId6"/>
    <p:sldId id="267" r:id="rId7"/>
    <p:sldId id="467" r:id="rId8"/>
    <p:sldId id="472" r:id="rId9"/>
    <p:sldId id="1027" r:id="rId10"/>
    <p:sldId id="1028" r:id="rId11"/>
    <p:sldId id="1020" r:id="rId12"/>
    <p:sldId id="1024" r:id="rId13"/>
    <p:sldId id="1029" r:id="rId14"/>
    <p:sldId id="468" r:id="rId15"/>
    <p:sldId id="469" r:id="rId16"/>
    <p:sldId id="470" r:id="rId17"/>
    <p:sldId id="471" r:id="rId18"/>
    <p:sldId id="473" r:id="rId19"/>
    <p:sldId id="475" r:id="rId20"/>
    <p:sldId id="476" r:id="rId21"/>
    <p:sldId id="477" r:id="rId22"/>
    <p:sldId id="1007" r:id="rId23"/>
    <p:sldId id="1019" r:id="rId24"/>
    <p:sldId id="478" r:id="rId25"/>
    <p:sldId id="1004" r:id="rId26"/>
    <p:sldId id="1008" r:id="rId27"/>
    <p:sldId id="1011" r:id="rId28"/>
    <p:sldId id="479" r:id="rId29"/>
    <p:sldId id="1009" r:id="rId30"/>
    <p:sldId id="1005" r:id="rId31"/>
    <p:sldId id="1012" r:id="rId32"/>
    <p:sldId id="1014" r:id="rId33"/>
    <p:sldId id="1021" r:id="rId34"/>
    <p:sldId id="1010" r:id="rId35"/>
    <p:sldId id="1013" r:id="rId36"/>
    <p:sldId id="1015" r:id="rId37"/>
    <p:sldId id="1016" r:id="rId38"/>
    <p:sldId id="1022" r:id="rId39"/>
    <p:sldId id="1017" r:id="rId40"/>
    <p:sldId id="1023" r:id="rId41"/>
    <p:sldId id="1018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977213"/>
    <a:srgbClr val="B38715"/>
    <a:srgbClr val="FFC000"/>
    <a:srgbClr val="318B71"/>
    <a:srgbClr val="FFFF00"/>
    <a:srgbClr val="1CADE4"/>
    <a:srgbClr val="212864"/>
    <a:srgbClr val="0B304C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D4281-21C9-9746-89CE-590739575845}" v="255" dt="2024-12-11T01:38:22.785"/>
  </p1510:revLst>
</p1510:revInfo>
</file>

<file path=ppt/tableStyles.xml><?xml version="1.0" encoding="utf-8"?>
<a:tblStyleLst xmlns:a="http://schemas.openxmlformats.org/drawingml/2006/main" def="{5C22544A-7EE6-4342-B048-85BDC9FD1C3A}"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06" autoAdjust="0"/>
    <p:restoredTop sz="89964"/>
  </p:normalViewPr>
  <p:slideViewPr>
    <p:cSldViewPr snapToGrid="0">
      <p:cViewPr varScale="1">
        <p:scale>
          <a:sx n="125" d="100"/>
          <a:sy n="125" d="100"/>
        </p:scale>
        <p:origin x="34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6" d="100"/>
          <a:sy n="76" d="100"/>
        </p:scale>
        <p:origin x="3264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chana Palayangoda" userId="8aa9bd25-0168-4c24-8f93-e835fae91f43" providerId="ADAL" clId="{394D4281-21C9-9746-89CE-590739575845}"/>
    <pc:docChg chg="undo redo custSel addSld delSld modSld sldOrd">
      <pc:chgData name="Lochana Palayangoda" userId="8aa9bd25-0168-4c24-8f93-e835fae91f43" providerId="ADAL" clId="{394D4281-21C9-9746-89CE-590739575845}" dt="2024-12-11T01:38:25.340" v="873" actId="1076"/>
      <pc:docMkLst>
        <pc:docMk/>
      </pc:docMkLst>
      <pc:sldChg chg="ord">
        <pc:chgData name="Lochana Palayangoda" userId="8aa9bd25-0168-4c24-8f93-e835fae91f43" providerId="ADAL" clId="{394D4281-21C9-9746-89CE-590739575845}" dt="2024-12-08T17:30:14.882" v="78" actId="20578"/>
        <pc:sldMkLst>
          <pc:docMk/>
          <pc:sldMk cId="502589833" sldId="467"/>
        </pc:sldMkLst>
      </pc:sldChg>
      <pc:sldChg chg="mod modShow">
        <pc:chgData name="Lochana Palayangoda" userId="8aa9bd25-0168-4c24-8f93-e835fae91f43" providerId="ADAL" clId="{394D4281-21C9-9746-89CE-590739575845}" dt="2024-12-08T17:29:46.560" v="77" actId="729"/>
        <pc:sldMkLst>
          <pc:docMk/>
          <pc:sldMk cId="987651421" sldId="468"/>
        </pc:sldMkLst>
      </pc:sldChg>
      <pc:sldChg chg="mod modShow">
        <pc:chgData name="Lochana Palayangoda" userId="8aa9bd25-0168-4c24-8f93-e835fae91f43" providerId="ADAL" clId="{394D4281-21C9-9746-89CE-590739575845}" dt="2024-12-08T17:29:46.560" v="77" actId="729"/>
        <pc:sldMkLst>
          <pc:docMk/>
          <pc:sldMk cId="311748368" sldId="469"/>
        </pc:sldMkLst>
      </pc:sldChg>
      <pc:sldChg chg="modAnim">
        <pc:chgData name="Lochana Palayangoda" userId="8aa9bd25-0168-4c24-8f93-e835fae91f43" providerId="ADAL" clId="{394D4281-21C9-9746-89CE-590739575845}" dt="2024-12-11T01:30:26.487" v="861"/>
        <pc:sldMkLst>
          <pc:docMk/>
          <pc:sldMk cId="3321966893" sldId="471"/>
        </pc:sldMkLst>
      </pc:sldChg>
      <pc:sldChg chg="addSp delSp modSp mod ord delAnim modAnim">
        <pc:chgData name="Lochana Palayangoda" userId="8aa9bd25-0168-4c24-8f93-e835fae91f43" providerId="ADAL" clId="{394D4281-21C9-9746-89CE-590739575845}" dt="2024-12-08T18:07:13.147" v="732"/>
        <pc:sldMkLst>
          <pc:docMk/>
          <pc:sldMk cId="205184979" sldId="472"/>
        </pc:sldMkLst>
        <pc:graphicFrameChg chg="mod modGraphic">
          <ac:chgData name="Lochana Palayangoda" userId="8aa9bd25-0168-4c24-8f93-e835fae91f43" providerId="ADAL" clId="{394D4281-21C9-9746-89CE-590739575845}" dt="2024-12-08T17:32:35.281" v="81" actId="1076"/>
          <ac:graphicFrameMkLst>
            <pc:docMk/>
            <pc:sldMk cId="205184979" sldId="472"/>
            <ac:graphicFrameMk id="4" creationId="{851D9CB8-F59B-A582-A146-1607FAB90BF4}"/>
          </ac:graphicFrameMkLst>
        </pc:graphicFrameChg>
        <pc:graphicFrameChg chg="add mod modGraphic">
          <ac:chgData name="Lochana Palayangoda" userId="8aa9bd25-0168-4c24-8f93-e835fae91f43" providerId="ADAL" clId="{394D4281-21C9-9746-89CE-590739575845}" dt="2024-12-08T17:34:41.864" v="171" actId="20577"/>
          <ac:graphicFrameMkLst>
            <pc:docMk/>
            <pc:sldMk cId="205184979" sldId="472"/>
            <ac:graphicFrameMk id="5" creationId="{CF8A350E-4C77-2B4A-D3A0-0E34D7F68307}"/>
          </ac:graphicFrameMkLst>
        </pc:graphicFrameChg>
      </pc:sldChg>
      <pc:sldChg chg="addSp delSp modSp mod">
        <pc:chgData name="Lochana Palayangoda" userId="8aa9bd25-0168-4c24-8f93-e835fae91f43" providerId="ADAL" clId="{394D4281-21C9-9746-89CE-590739575845}" dt="2024-12-11T01:38:25.340" v="873" actId="1076"/>
        <pc:sldMkLst>
          <pc:docMk/>
          <pc:sldMk cId="401999951" sldId="476"/>
        </pc:sldMkLst>
        <pc:spChg chg="add mod">
          <ac:chgData name="Lochana Palayangoda" userId="8aa9bd25-0168-4c24-8f93-e835fae91f43" providerId="ADAL" clId="{394D4281-21C9-9746-89CE-590739575845}" dt="2024-12-11T01:38:25.340" v="873" actId="1076"/>
          <ac:spMkLst>
            <pc:docMk/>
            <pc:sldMk cId="401999951" sldId="476"/>
            <ac:spMk id="11" creationId="{1589DEAB-809A-B9CC-CF3B-05968296DDB9}"/>
          </ac:spMkLst>
        </pc:spChg>
        <pc:grpChg chg="mod">
          <ac:chgData name="Lochana Palayangoda" userId="8aa9bd25-0168-4c24-8f93-e835fae91f43" providerId="ADAL" clId="{394D4281-21C9-9746-89CE-590739575845}" dt="2024-12-11T01:38:05.627" v="869" actId="1076"/>
          <ac:grpSpMkLst>
            <pc:docMk/>
            <pc:sldMk cId="401999951" sldId="476"/>
            <ac:grpSpMk id="4" creationId="{51071614-6FC6-A740-8F16-C9E4B16DEDCF}"/>
          </ac:grpSpMkLst>
        </pc:grpChg>
        <pc:picChg chg="add mod">
          <ac:chgData name="Lochana Palayangoda" userId="8aa9bd25-0168-4c24-8f93-e835fae91f43" providerId="ADAL" clId="{394D4281-21C9-9746-89CE-590739575845}" dt="2024-12-11T01:38:00.518" v="866" actId="1076"/>
          <ac:picMkLst>
            <pc:docMk/>
            <pc:sldMk cId="401999951" sldId="476"/>
            <ac:picMk id="2" creationId="{4ED0BEA2-835F-CE88-E70F-AABF55FF194A}"/>
          </ac:picMkLst>
        </pc:picChg>
        <pc:picChg chg="add mod">
          <ac:chgData name="Lochana Palayangoda" userId="8aa9bd25-0168-4c24-8f93-e835fae91f43" providerId="ADAL" clId="{394D4281-21C9-9746-89CE-590739575845}" dt="2024-12-11T01:38:13.327" v="871" actId="1076"/>
          <ac:picMkLst>
            <pc:docMk/>
            <pc:sldMk cId="401999951" sldId="476"/>
            <ac:picMk id="3" creationId="{763062DC-0128-F109-5E20-089958F66D9D}"/>
          </ac:picMkLst>
        </pc:picChg>
        <pc:picChg chg="mod">
          <ac:chgData name="Lochana Palayangoda" userId="8aa9bd25-0168-4c24-8f93-e835fae91f43" providerId="ADAL" clId="{394D4281-21C9-9746-89CE-590739575845}" dt="2024-12-11T01:38:08.760" v="870" actId="1076"/>
          <ac:picMkLst>
            <pc:docMk/>
            <pc:sldMk cId="401999951" sldId="476"/>
            <ac:picMk id="59" creationId="{C963349F-33BE-A9C2-BF3F-098DC21751D4}"/>
          </ac:picMkLst>
        </pc:picChg>
        <pc:picChg chg="del">
          <ac:chgData name="Lochana Palayangoda" userId="8aa9bd25-0168-4c24-8f93-e835fae91f43" providerId="ADAL" clId="{394D4281-21C9-9746-89CE-590739575845}" dt="2024-12-11T01:37:53.237" v="863" actId="478"/>
          <ac:picMkLst>
            <pc:docMk/>
            <pc:sldMk cId="401999951" sldId="476"/>
            <ac:picMk id="60" creationId="{F68C92F8-23F1-8038-87EB-12CB2D7D1145}"/>
          </ac:picMkLst>
        </pc:picChg>
        <pc:picChg chg="mod">
          <ac:chgData name="Lochana Palayangoda" userId="8aa9bd25-0168-4c24-8f93-e835fae91f43" providerId="ADAL" clId="{394D4281-21C9-9746-89CE-590739575845}" dt="2024-12-11T01:37:51.354" v="862" actId="1076"/>
          <ac:picMkLst>
            <pc:docMk/>
            <pc:sldMk cId="401999951" sldId="476"/>
            <ac:picMk id="61" creationId="{6A296E27-6AD3-CD90-C8B6-8A6CB5B03E09}"/>
          </ac:picMkLst>
        </pc:picChg>
        <pc:picChg chg="del">
          <ac:chgData name="Lochana Palayangoda" userId="8aa9bd25-0168-4c24-8f93-e835fae91f43" providerId="ADAL" clId="{394D4281-21C9-9746-89CE-590739575845}" dt="2024-12-11T01:37:54.574" v="864" actId="478"/>
          <ac:picMkLst>
            <pc:docMk/>
            <pc:sldMk cId="401999951" sldId="476"/>
            <ac:picMk id="62" creationId="{A45CCAD5-4D0A-A7F5-6EFB-DB361433D90C}"/>
          </ac:picMkLst>
        </pc:picChg>
        <pc:cxnChg chg="mod">
          <ac:chgData name="Lochana Palayangoda" userId="8aa9bd25-0168-4c24-8f93-e835fae91f43" providerId="ADAL" clId="{394D4281-21C9-9746-89CE-590739575845}" dt="2024-12-11T01:38:05.627" v="869" actId="1076"/>
          <ac:cxnSpMkLst>
            <pc:docMk/>
            <pc:sldMk cId="401999951" sldId="476"/>
            <ac:cxnSpMk id="53" creationId="{D6B11458-6F56-5CE2-6209-CA4ACE0A8ECF}"/>
          </ac:cxnSpMkLst>
        </pc:cxnChg>
        <pc:cxnChg chg="mod">
          <ac:chgData name="Lochana Palayangoda" userId="8aa9bd25-0168-4c24-8f93-e835fae91f43" providerId="ADAL" clId="{394D4281-21C9-9746-89CE-590739575845}" dt="2024-12-11T01:38:05.627" v="869" actId="1076"/>
          <ac:cxnSpMkLst>
            <pc:docMk/>
            <pc:sldMk cId="401999951" sldId="476"/>
            <ac:cxnSpMk id="54" creationId="{A0E38FEC-E84B-82BC-7EFD-EDA73F396A1E}"/>
          </ac:cxnSpMkLst>
        </pc:cxnChg>
      </pc:sldChg>
      <pc:sldChg chg="ord">
        <pc:chgData name="Lochana Palayangoda" userId="8aa9bd25-0168-4c24-8f93-e835fae91f43" providerId="ADAL" clId="{394D4281-21C9-9746-89CE-590739575845}" dt="2024-12-08T18:05:52.352" v="730" actId="20578"/>
        <pc:sldMkLst>
          <pc:docMk/>
          <pc:sldMk cId="2795709356" sldId="1007"/>
        </pc:sldMkLst>
      </pc:sldChg>
      <pc:sldChg chg="modSp mod">
        <pc:chgData name="Lochana Palayangoda" userId="8aa9bd25-0168-4c24-8f93-e835fae91f43" providerId="ADAL" clId="{394D4281-21C9-9746-89CE-590739575845}" dt="2024-12-08T18:07:56.248" v="743" actId="20577"/>
        <pc:sldMkLst>
          <pc:docMk/>
          <pc:sldMk cId="431786580" sldId="1018"/>
        </pc:sldMkLst>
        <pc:spChg chg="mod">
          <ac:chgData name="Lochana Palayangoda" userId="8aa9bd25-0168-4c24-8f93-e835fae91f43" providerId="ADAL" clId="{394D4281-21C9-9746-89CE-590739575845}" dt="2024-12-08T18:07:56.248" v="743" actId="20577"/>
          <ac:spMkLst>
            <pc:docMk/>
            <pc:sldMk cId="431786580" sldId="1018"/>
            <ac:spMk id="6" creationId="{490ABB8A-6B20-3A1C-3A0F-D16DB47BF416}"/>
          </ac:spMkLst>
        </pc:spChg>
      </pc:sldChg>
      <pc:sldChg chg="ord">
        <pc:chgData name="Lochana Palayangoda" userId="8aa9bd25-0168-4c24-8f93-e835fae91f43" providerId="ADAL" clId="{394D4281-21C9-9746-89CE-590739575845}" dt="2024-12-08T17:30:42.056" v="79" actId="20578"/>
        <pc:sldMkLst>
          <pc:docMk/>
          <pc:sldMk cId="1846633994" sldId="1020"/>
        </pc:sldMkLst>
      </pc:sldChg>
      <pc:sldChg chg="addSp delSp modSp add mod addAnim delAnim modAnim">
        <pc:chgData name="Lochana Palayangoda" userId="8aa9bd25-0168-4c24-8f93-e835fae91f43" providerId="ADAL" clId="{394D4281-21C9-9746-89CE-590739575845}" dt="2024-12-08T18:14:36.638" v="840"/>
        <pc:sldMkLst>
          <pc:docMk/>
          <pc:sldMk cId="488202572" sldId="1024"/>
        </pc:sldMkLst>
        <pc:spChg chg="add mod">
          <ac:chgData name="Lochana Palayangoda" userId="8aa9bd25-0168-4c24-8f93-e835fae91f43" providerId="ADAL" clId="{394D4281-21C9-9746-89CE-590739575845}" dt="2024-12-08T17:52:56.497" v="511" actId="1076"/>
          <ac:spMkLst>
            <pc:docMk/>
            <pc:sldMk cId="488202572" sldId="1024"/>
            <ac:spMk id="3" creationId="{E82912C4-736F-6BFD-6DB9-BCC98C4A3B71}"/>
          </ac:spMkLst>
        </pc:spChg>
        <pc:spChg chg="add mod">
          <ac:chgData name="Lochana Palayangoda" userId="8aa9bd25-0168-4c24-8f93-e835fae91f43" providerId="ADAL" clId="{394D4281-21C9-9746-89CE-590739575845}" dt="2024-12-08T17:53:00.849" v="513" actId="1076"/>
          <ac:spMkLst>
            <pc:docMk/>
            <pc:sldMk cId="488202572" sldId="1024"/>
            <ac:spMk id="4" creationId="{22F64719-9659-AC69-A98C-25F1B7D3024D}"/>
          </ac:spMkLst>
        </pc:spChg>
        <pc:spChg chg="add mod">
          <ac:chgData name="Lochana Palayangoda" userId="8aa9bd25-0168-4c24-8f93-e835fae91f43" providerId="ADAL" clId="{394D4281-21C9-9746-89CE-590739575845}" dt="2024-12-08T17:53:14.335" v="517" actId="1076"/>
          <ac:spMkLst>
            <pc:docMk/>
            <pc:sldMk cId="488202572" sldId="1024"/>
            <ac:spMk id="5" creationId="{25173DDD-B4BB-C9AD-AC6F-39B1F34C7A77}"/>
          </ac:spMkLst>
        </pc:spChg>
        <pc:spChg chg="add mod">
          <ac:chgData name="Lochana Palayangoda" userId="8aa9bd25-0168-4c24-8f93-e835fae91f43" providerId="ADAL" clId="{394D4281-21C9-9746-89CE-590739575845}" dt="2024-12-08T17:53:34.360" v="525" actId="1076"/>
          <ac:spMkLst>
            <pc:docMk/>
            <pc:sldMk cId="488202572" sldId="1024"/>
            <ac:spMk id="6" creationId="{CC2001C4-CB23-27E6-9024-4273CA91445D}"/>
          </ac:spMkLst>
        </pc:spChg>
        <pc:spChg chg="add mod">
          <ac:chgData name="Lochana Palayangoda" userId="8aa9bd25-0168-4c24-8f93-e835fae91f43" providerId="ADAL" clId="{394D4281-21C9-9746-89CE-590739575845}" dt="2024-12-08T17:56:03.057" v="540"/>
          <ac:spMkLst>
            <pc:docMk/>
            <pc:sldMk cId="488202572" sldId="1024"/>
            <ac:spMk id="11" creationId="{D4A9AA70-2AA3-8A38-8865-A576BCBBA584}"/>
          </ac:spMkLst>
        </pc:spChg>
        <pc:spChg chg="add mod">
          <ac:chgData name="Lochana Palayangoda" userId="8aa9bd25-0168-4c24-8f93-e835fae91f43" providerId="ADAL" clId="{394D4281-21C9-9746-89CE-590739575845}" dt="2024-12-08T17:58:05.168" v="558" actId="14100"/>
          <ac:spMkLst>
            <pc:docMk/>
            <pc:sldMk cId="488202572" sldId="1024"/>
            <ac:spMk id="12" creationId="{B5E09BAD-EA7B-1293-CA2C-3CD81AD31A47}"/>
          </ac:spMkLst>
        </pc:spChg>
        <pc:spChg chg="add mod">
          <ac:chgData name="Lochana Palayangoda" userId="8aa9bd25-0168-4c24-8f93-e835fae91f43" providerId="ADAL" clId="{394D4281-21C9-9746-89CE-590739575845}" dt="2024-12-08T18:04:41.423" v="674" actId="1076"/>
          <ac:spMkLst>
            <pc:docMk/>
            <pc:sldMk cId="488202572" sldId="1024"/>
            <ac:spMk id="15" creationId="{7BA6BB03-BFE7-CED2-DB26-96FA7B3C0E70}"/>
          </ac:spMkLst>
        </pc:spChg>
        <pc:spChg chg="add mod">
          <ac:chgData name="Lochana Palayangoda" userId="8aa9bd25-0168-4c24-8f93-e835fae91f43" providerId="ADAL" clId="{394D4281-21C9-9746-89CE-590739575845}" dt="2024-12-08T18:11:51.369" v="781" actId="14100"/>
          <ac:spMkLst>
            <pc:docMk/>
            <pc:sldMk cId="488202572" sldId="1024"/>
            <ac:spMk id="20" creationId="{61BEAB70-6F84-FA83-D2AE-947CCB65C2D3}"/>
          </ac:spMkLst>
        </pc:spChg>
        <pc:spChg chg="add mod">
          <ac:chgData name="Lochana Palayangoda" userId="8aa9bd25-0168-4c24-8f93-e835fae91f43" providerId="ADAL" clId="{394D4281-21C9-9746-89CE-590739575845}" dt="2024-12-08T18:14:01.920" v="831" actId="14100"/>
          <ac:spMkLst>
            <pc:docMk/>
            <pc:sldMk cId="488202572" sldId="1024"/>
            <ac:spMk id="21" creationId="{C83A2FC5-7387-6514-0662-D82247297824}"/>
          </ac:spMkLst>
        </pc:spChg>
        <pc:spChg chg="add mod">
          <ac:chgData name="Lochana Palayangoda" userId="8aa9bd25-0168-4c24-8f93-e835fae91f43" providerId="ADAL" clId="{394D4281-21C9-9746-89CE-590739575845}" dt="2024-12-08T18:13:50.304" v="829" actId="1076"/>
          <ac:spMkLst>
            <pc:docMk/>
            <pc:sldMk cId="488202572" sldId="1024"/>
            <ac:spMk id="23" creationId="{A077FF8A-68AB-1C59-A18D-CBDD2DC9A27D}"/>
          </ac:spMkLst>
        </pc:spChg>
        <pc:spChg chg="add mod">
          <ac:chgData name="Lochana Palayangoda" userId="8aa9bd25-0168-4c24-8f93-e835fae91f43" providerId="ADAL" clId="{394D4281-21C9-9746-89CE-590739575845}" dt="2024-12-08T18:13:18.625" v="818" actId="1076"/>
          <ac:spMkLst>
            <pc:docMk/>
            <pc:sldMk cId="488202572" sldId="1024"/>
            <ac:spMk id="25" creationId="{9BC14386-3585-3EFF-C8C0-A583F8726374}"/>
          </ac:spMkLst>
        </pc:spChg>
        <pc:spChg chg="add mod">
          <ac:chgData name="Lochana Palayangoda" userId="8aa9bd25-0168-4c24-8f93-e835fae91f43" providerId="ADAL" clId="{394D4281-21C9-9746-89CE-590739575845}" dt="2024-12-08T18:13:56.012" v="830" actId="14100"/>
          <ac:spMkLst>
            <pc:docMk/>
            <pc:sldMk cId="488202572" sldId="1024"/>
            <ac:spMk id="26" creationId="{4320CF37-2C1D-C439-354F-03DE4E8B17E0}"/>
          </ac:spMkLst>
        </pc:spChg>
        <pc:spChg chg="add mod">
          <ac:chgData name="Lochana Palayangoda" userId="8aa9bd25-0168-4c24-8f93-e835fae91f43" providerId="ADAL" clId="{394D4281-21C9-9746-89CE-590739575845}" dt="2024-12-08T18:13:47.815" v="828" actId="1076"/>
          <ac:spMkLst>
            <pc:docMk/>
            <pc:sldMk cId="488202572" sldId="1024"/>
            <ac:spMk id="27" creationId="{7BAB316E-9840-4962-1A08-35E6B470759A}"/>
          </ac:spMkLst>
        </pc:spChg>
        <pc:spChg chg="add del mod">
          <ac:chgData name="Lochana Palayangoda" userId="8aa9bd25-0168-4c24-8f93-e835fae91f43" providerId="ADAL" clId="{394D4281-21C9-9746-89CE-590739575845}" dt="2024-12-08T17:20:43.068" v="6" actId="1076"/>
          <ac:spMkLst>
            <pc:docMk/>
            <pc:sldMk cId="488202572" sldId="1024"/>
            <ac:spMk id="40" creationId="{849CDB7D-A0E2-C8C2-FC33-3DF6074CD6EA}"/>
          </ac:spMkLst>
        </pc:spChg>
        <pc:spChg chg="mod">
          <ac:chgData name="Lochana Palayangoda" userId="8aa9bd25-0168-4c24-8f93-e835fae91f43" providerId="ADAL" clId="{394D4281-21C9-9746-89CE-590739575845}" dt="2024-12-08T17:20:46.464" v="7" actId="1076"/>
          <ac:spMkLst>
            <pc:docMk/>
            <pc:sldMk cId="488202572" sldId="1024"/>
            <ac:spMk id="41" creationId="{40711581-BD47-609A-AAA6-C7F6BF811368}"/>
          </ac:spMkLst>
        </pc:spChg>
        <pc:picChg chg="mod">
          <ac:chgData name="Lochana Palayangoda" userId="8aa9bd25-0168-4c24-8f93-e835fae91f43" providerId="ADAL" clId="{394D4281-21C9-9746-89CE-590739575845}" dt="2024-12-08T17:53:28.159" v="524" actId="1076"/>
          <ac:picMkLst>
            <pc:docMk/>
            <pc:sldMk cId="488202572" sldId="1024"/>
            <ac:picMk id="38" creationId="{F6E107A1-1C15-97E2-0954-94A5100737B9}"/>
          </ac:picMkLst>
        </pc:picChg>
        <pc:picChg chg="add del mod">
          <ac:chgData name="Lochana Palayangoda" userId="8aa9bd25-0168-4c24-8f93-e835fae91f43" providerId="ADAL" clId="{394D4281-21C9-9746-89CE-590739575845}" dt="2024-12-08T17:54:21.118" v="530" actId="1076"/>
          <ac:picMkLst>
            <pc:docMk/>
            <pc:sldMk cId="488202572" sldId="1024"/>
            <ac:picMk id="39" creationId="{98B7A3AE-4231-BE3D-6DC2-5F9B3C0489B2}"/>
          </ac:picMkLst>
        </pc:picChg>
      </pc:sldChg>
      <pc:sldChg chg="addSp delSp modSp add del mod ord delAnim modAnim">
        <pc:chgData name="Lochana Palayangoda" userId="8aa9bd25-0168-4c24-8f93-e835fae91f43" providerId="ADAL" clId="{394D4281-21C9-9746-89CE-590739575845}" dt="2024-12-08T17:50:37.477" v="412" actId="2696"/>
        <pc:sldMkLst>
          <pc:docMk/>
          <pc:sldMk cId="1499612785" sldId="1025"/>
        </pc:sldMkLst>
      </pc:sldChg>
      <pc:sldChg chg="addSp delSp modSp add del mod delAnim chgLayout">
        <pc:chgData name="Lochana Palayangoda" userId="8aa9bd25-0168-4c24-8f93-e835fae91f43" providerId="ADAL" clId="{394D4281-21C9-9746-89CE-590739575845}" dt="2024-12-08T17:50:02.768" v="410" actId="2696"/>
        <pc:sldMkLst>
          <pc:docMk/>
          <pc:sldMk cId="4229051859" sldId="1026"/>
        </pc:sldMkLst>
      </pc:sldChg>
      <pc:sldChg chg="addSp delSp modSp add mod ord modAnim">
        <pc:chgData name="Lochana Palayangoda" userId="8aa9bd25-0168-4c24-8f93-e835fae91f43" providerId="ADAL" clId="{394D4281-21C9-9746-89CE-590739575845}" dt="2024-12-08T18:07:33.740" v="734"/>
        <pc:sldMkLst>
          <pc:docMk/>
          <pc:sldMk cId="873179150" sldId="1027"/>
        </pc:sldMkLst>
        <pc:spChg chg="add mod">
          <ac:chgData name="Lochana Palayangoda" userId="8aa9bd25-0168-4c24-8f93-e835fae91f43" providerId="ADAL" clId="{394D4281-21C9-9746-89CE-590739575845}" dt="2024-12-08T17:44:24.902" v="294" actId="1076"/>
          <ac:spMkLst>
            <pc:docMk/>
            <pc:sldMk cId="873179150" sldId="1027"/>
            <ac:spMk id="7" creationId="{0082077C-F3DA-419C-43C6-2C94B03790BE}"/>
          </ac:spMkLst>
        </pc:spChg>
        <pc:spChg chg="add mod">
          <ac:chgData name="Lochana Palayangoda" userId="8aa9bd25-0168-4c24-8f93-e835fae91f43" providerId="ADAL" clId="{394D4281-21C9-9746-89CE-590739575845}" dt="2024-12-08T17:44:16.807" v="293" actId="14100"/>
          <ac:spMkLst>
            <pc:docMk/>
            <pc:sldMk cId="873179150" sldId="1027"/>
            <ac:spMk id="8" creationId="{2D8FFECB-B29F-28D9-A6D6-875902A3EFD1}"/>
          </ac:spMkLst>
        </pc:spChg>
        <pc:picChg chg="mod">
          <ac:chgData name="Lochana Palayangoda" userId="8aa9bd25-0168-4c24-8f93-e835fae91f43" providerId="ADAL" clId="{394D4281-21C9-9746-89CE-590739575845}" dt="2024-12-08T17:43:25.599" v="281" actId="14100"/>
          <ac:picMkLst>
            <pc:docMk/>
            <pc:sldMk cId="873179150" sldId="1027"/>
            <ac:picMk id="1026" creationId="{0B5C8F9C-35A4-32A3-AA66-60E4EA0C15D5}"/>
          </ac:picMkLst>
        </pc:picChg>
      </pc:sldChg>
      <pc:sldChg chg="addSp delSp modSp add mod modAnim">
        <pc:chgData name="Lochana Palayangoda" userId="8aa9bd25-0168-4c24-8f93-e835fae91f43" providerId="ADAL" clId="{394D4281-21C9-9746-89CE-590739575845}" dt="2024-12-08T18:08:35.953" v="745"/>
        <pc:sldMkLst>
          <pc:docMk/>
          <pc:sldMk cId="3151404095" sldId="1028"/>
        </pc:sldMkLst>
        <pc:spChg chg="add mod">
          <ac:chgData name="Lochana Palayangoda" userId="8aa9bd25-0168-4c24-8f93-e835fae91f43" providerId="ADAL" clId="{394D4281-21C9-9746-89CE-590739575845}" dt="2024-12-08T17:48:14.924" v="385" actId="14100"/>
          <ac:spMkLst>
            <pc:docMk/>
            <pc:sldMk cId="3151404095" sldId="1028"/>
            <ac:spMk id="3" creationId="{32C898B7-D501-83F5-59CE-25956182D647}"/>
          </ac:spMkLst>
        </pc:spChg>
        <pc:spChg chg="add mod">
          <ac:chgData name="Lochana Palayangoda" userId="8aa9bd25-0168-4c24-8f93-e835fae91f43" providerId="ADAL" clId="{394D4281-21C9-9746-89CE-590739575845}" dt="2024-12-08T18:07:44.379" v="736"/>
          <ac:spMkLst>
            <pc:docMk/>
            <pc:sldMk cId="3151404095" sldId="1028"/>
            <ac:spMk id="4" creationId="{BD96D544-DDA4-92B4-CB42-F26ADB30E7CD}"/>
          </ac:spMkLst>
        </pc:spChg>
      </pc:sldChg>
      <pc:sldChg chg="addSp delSp modSp add mod modAnim">
        <pc:chgData name="Lochana Palayangoda" userId="8aa9bd25-0168-4c24-8f93-e835fae91f43" providerId="ADAL" clId="{394D4281-21C9-9746-89CE-590739575845}" dt="2024-12-08T18:16:16.940" v="859"/>
        <pc:sldMkLst>
          <pc:docMk/>
          <pc:sldMk cId="226352403" sldId="1029"/>
        </pc:sldMkLst>
        <pc:spChg chg="mod">
          <ac:chgData name="Lochana Palayangoda" userId="8aa9bd25-0168-4c24-8f93-e835fae91f43" providerId="ADAL" clId="{394D4281-21C9-9746-89CE-590739575845}" dt="2024-12-08T18:00:05.653" v="573" actId="1076"/>
          <ac:spMkLst>
            <pc:docMk/>
            <pc:sldMk cId="226352403" sldId="1029"/>
            <ac:spMk id="4" creationId="{5E5BFEFC-EE65-8E39-7D84-F17A5DFA2634}"/>
          </ac:spMkLst>
        </pc:spChg>
        <pc:spChg chg="mod">
          <ac:chgData name="Lochana Palayangoda" userId="8aa9bd25-0168-4c24-8f93-e835fae91f43" providerId="ADAL" clId="{394D4281-21C9-9746-89CE-590739575845}" dt="2024-12-08T17:59:55.266" v="572" actId="1076"/>
          <ac:spMkLst>
            <pc:docMk/>
            <pc:sldMk cId="226352403" sldId="1029"/>
            <ac:spMk id="5" creationId="{BA521843-4A7A-95D5-3543-61DBB56456DD}"/>
          </ac:spMkLst>
        </pc:spChg>
        <pc:spChg chg="mod">
          <ac:chgData name="Lochana Palayangoda" userId="8aa9bd25-0168-4c24-8f93-e835fae91f43" providerId="ADAL" clId="{394D4281-21C9-9746-89CE-590739575845}" dt="2024-12-08T17:59:36.883" v="563" actId="1076"/>
          <ac:spMkLst>
            <pc:docMk/>
            <pc:sldMk cId="226352403" sldId="1029"/>
            <ac:spMk id="6" creationId="{94254B71-57F5-87CF-6C0E-B3FA7218EAF6}"/>
          </ac:spMkLst>
        </pc:spChg>
        <pc:spChg chg="mod">
          <ac:chgData name="Lochana Palayangoda" userId="8aa9bd25-0168-4c24-8f93-e835fae91f43" providerId="ADAL" clId="{394D4281-21C9-9746-89CE-590739575845}" dt="2024-12-08T18:02:50.484" v="644" actId="1076"/>
          <ac:spMkLst>
            <pc:docMk/>
            <pc:sldMk cId="226352403" sldId="1029"/>
            <ac:spMk id="11" creationId="{35F25032-74E1-4FA1-A381-7326C3DB37BD}"/>
          </ac:spMkLst>
        </pc:spChg>
        <pc:spChg chg="mod">
          <ac:chgData name="Lochana Palayangoda" userId="8aa9bd25-0168-4c24-8f93-e835fae91f43" providerId="ADAL" clId="{394D4281-21C9-9746-89CE-590739575845}" dt="2024-12-08T18:02:18.710" v="641" actId="206"/>
          <ac:spMkLst>
            <pc:docMk/>
            <pc:sldMk cId="226352403" sldId="1029"/>
            <ac:spMk id="12" creationId="{C48B95BE-CA14-E6A0-A52E-F75C3BDE0C77}"/>
          </ac:spMkLst>
        </pc:spChg>
        <pc:spChg chg="add mod">
          <ac:chgData name="Lochana Palayangoda" userId="8aa9bd25-0168-4c24-8f93-e835fae91f43" providerId="ADAL" clId="{394D4281-21C9-9746-89CE-590739575845}" dt="2024-12-08T18:05:22.209" v="729" actId="404"/>
          <ac:spMkLst>
            <pc:docMk/>
            <pc:sldMk cId="226352403" sldId="1029"/>
            <ac:spMk id="14" creationId="{CC6FE93A-32BD-36C6-1D05-F466C912844C}"/>
          </ac:spMkLst>
        </pc:spChg>
        <pc:spChg chg="add mod">
          <ac:chgData name="Lochana Palayangoda" userId="8aa9bd25-0168-4c24-8f93-e835fae91f43" providerId="ADAL" clId="{394D4281-21C9-9746-89CE-590739575845}" dt="2024-12-08T18:16:16.940" v="859"/>
          <ac:spMkLst>
            <pc:docMk/>
            <pc:sldMk cId="226352403" sldId="1029"/>
            <ac:spMk id="15" creationId="{7081AECC-BDC1-6D53-6610-0EFBE5E8669D}"/>
          </ac:spMkLst>
        </pc:spChg>
        <pc:spChg chg="add mod">
          <ac:chgData name="Lochana Palayangoda" userId="8aa9bd25-0168-4c24-8f93-e835fae91f43" providerId="ADAL" clId="{394D4281-21C9-9746-89CE-590739575845}" dt="2024-12-08T18:15:22.548" v="846"/>
          <ac:spMkLst>
            <pc:docMk/>
            <pc:sldMk cId="226352403" sldId="1029"/>
            <ac:spMk id="16" creationId="{1428B45C-E738-A847-5FD5-4582F8CC1902}"/>
          </ac:spMkLst>
        </pc:spChg>
        <pc:spChg chg="add mod">
          <ac:chgData name="Lochana Palayangoda" userId="8aa9bd25-0168-4c24-8f93-e835fae91f43" providerId="ADAL" clId="{394D4281-21C9-9746-89CE-590739575845}" dt="2024-12-08T18:15:22.548" v="846"/>
          <ac:spMkLst>
            <pc:docMk/>
            <pc:sldMk cId="226352403" sldId="1029"/>
            <ac:spMk id="17" creationId="{F6AB0423-F8B9-5A57-6A44-FA7359340A70}"/>
          </ac:spMkLst>
        </pc:spChg>
        <pc:spChg chg="add mod">
          <ac:chgData name="Lochana Palayangoda" userId="8aa9bd25-0168-4c24-8f93-e835fae91f43" providerId="ADAL" clId="{394D4281-21C9-9746-89CE-590739575845}" dt="2024-12-08T18:15:22.548" v="846"/>
          <ac:spMkLst>
            <pc:docMk/>
            <pc:sldMk cId="226352403" sldId="1029"/>
            <ac:spMk id="18" creationId="{4B2E14E7-8986-6BAD-63FF-530AAE5678AC}"/>
          </ac:spMkLst>
        </pc:spChg>
        <pc:spChg chg="add mod">
          <ac:chgData name="Lochana Palayangoda" userId="8aa9bd25-0168-4c24-8f93-e835fae91f43" providerId="ADAL" clId="{394D4281-21C9-9746-89CE-590739575845}" dt="2024-12-08T18:15:22.548" v="846"/>
          <ac:spMkLst>
            <pc:docMk/>
            <pc:sldMk cId="226352403" sldId="1029"/>
            <ac:spMk id="19" creationId="{C968998F-BC6D-1880-1FD9-DB3D26982B4F}"/>
          </ac:spMkLst>
        </pc:spChg>
        <pc:spChg chg="add mod">
          <ac:chgData name="Lochana Palayangoda" userId="8aa9bd25-0168-4c24-8f93-e835fae91f43" providerId="ADAL" clId="{394D4281-21C9-9746-89CE-590739575845}" dt="2024-12-08T18:15:22.548" v="846"/>
          <ac:spMkLst>
            <pc:docMk/>
            <pc:sldMk cId="226352403" sldId="1029"/>
            <ac:spMk id="20" creationId="{E7E4AFFC-C83D-FF63-484D-212D3F8D2280}"/>
          </ac:spMkLst>
        </pc:spChg>
        <pc:graphicFrameChg chg="mod">
          <ac:chgData name="Lochana Palayangoda" userId="8aa9bd25-0168-4c24-8f93-e835fae91f43" providerId="ADAL" clId="{394D4281-21C9-9746-89CE-590739575845}" dt="2024-12-08T18:15:11.041" v="845" actId="478"/>
          <ac:graphicFrameMkLst>
            <pc:docMk/>
            <pc:sldMk cId="226352403" sldId="1029"/>
            <ac:graphicFrameMk id="2" creationId="{CEB91553-48C2-5E59-5A55-175247AB11CB}"/>
          </ac:graphicFrameMkLst>
        </pc:graphicFrameChg>
        <pc:picChg chg="add mod">
          <ac:chgData name="Lochana Palayangoda" userId="8aa9bd25-0168-4c24-8f93-e835fae91f43" providerId="ADAL" clId="{394D4281-21C9-9746-89CE-590739575845}" dt="2024-12-08T18:01:38.453" v="635" actId="1035"/>
          <ac:picMkLst>
            <pc:docMk/>
            <pc:sldMk cId="226352403" sldId="1029"/>
            <ac:picMk id="8" creationId="{142B1AB3-34FB-33D6-627C-420A5A2A6FBF}"/>
          </ac:picMkLst>
        </pc:picChg>
        <pc:picChg chg="add mod">
          <ac:chgData name="Lochana Palayangoda" userId="8aa9bd25-0168-4c24-8f93-e835fae91f43" providerId="ADAL" clId="{394D4281-21C9-9746-89CE-590739575845}" dt="2024-12-08T18:01:38.453" v="635" actId="1035"/>
          <ac:picMkLst>
            <pc:docMk/>
            <pc:sldMk cId="226352403" sldId="1029"/>
            <ac:picMk id="9" creationId="{71679720-52F8-BCDA-C675-00988E03E993}"/>
          </ac:picMkLst>
        </pc:picChg>
        <pc:picChg chg="add mod">
          <ac:chgData name="Lochana Palayangoda" userId="8aa9bd25-0168-4c24-8f93-e835fae91f43" providerId="ADAL" clId="{394D4281-21C9-9746-89CE-590739575845}" dt="2024-12-08T18:01:38.453" v="635" actId="1035"/>
          <ac:picMkLst>
            <pc:docMk/>
            <pc:sldMk cId="226352403" sldId="1029"/>
            <ac:picMk id="10" creationId="{E51C0A6B-2D26-8E61-130C-3C6B8F4DEE3E}"/>
          </ac:picMkLst>
        </pc:picChg>
        <pc:picChg chg="add mod">
          <ac:chgData name="Lochana Palayangoda" userId="8aa9bd25-0168-4c24-8f93-e835fae91f43" providerId="ADAL" clId="{394D4281-21C9-9746-89CE-590739575845}" dt="2024-12-08T18:01:38.453" v="635" actId="1035"/>
          <ac:picMkLst>
            <pc:docMk/>
            <pc:sldMk cId="226352403" sldId="1029"/>
            <ac:picMk id="13" creationId="{D41342A8-EE73-FAD4-20C3-E767EF6660D1}"/>
          </ac:picMkLst>
        </pc:picChg>
        <pc:picChg chg="mod">
          <ac:chgData name="Lochana Palayangoda" userId="8aa9bd25-0168-4c24-8f93-e835fae91f43" providerId="ADAL" clId="{394D4281-21C9-9746-89CE-590739575845}" dt="2024-12-08T17:59:47.822" v="571" actId="1076"/>
          <ac:picMkLst>
            <pc:docMk/>
            <pc:sldMk cId="226352403" sldId="1029"/>
            <ac:picMk id="38" creationId="{B65651EA-3041-9490-CF5E-75FF7A31E26B}"/>
          </ac:picMkLst>
        </pc:picChg>
      </pc:sldChg>
      <pc:sldChg chg="add del">
        <pc:chgData name="Lochana Palayangoda" userId="8aa9bd25-0168-4c24-8f93-e835fae91f43" providerId="ADAL" clId="{394D4281-21C9-9746-89CE-590739575845}" dt="2024-12-08T17:59:12.001" v="561" actId="2696"/>
        <pc:sldMkLst>
          <pc:docMk/>
          <pc:sldMk cId="2364536259" sldId="1029"/>
        </pc:sldMkLst>
      </pc:sldChg>
      <pc:sldChg chg="add del">
        <pc:chgData name="Lochana Palayangoda" userId="8aa9bd25-0168-4c24-8f93-e835fae91f43" providerId="ADAL" clId="{394D4281-21C9-9746-89CE-590739575845}" dt="2024-12-08T18:14:56.778" v="841" actId="2696"/>
        <pc:sldMkLst>
          <pc:docMk/>
          <pc:sldMk cId="4141476040" sldId="1030"/>
        </pc:sldMkLst>
      </pc:sldChg>
    </pc:docChg>
  </pc:docChgLst>
  <pc:docChgLst>
    <pc:chgData name="Lochana Palayangoda" userId="8aa9bd25-0168-4c24-8f93-e835fae91f43" providerId="ADAL" clId="{647916BE-9C82-054B-A70C-D45690F92648}"/>
    <pc:docChg chg="undo redo custSel addSld modSld sldOrd">
      <pc:chgData name="Lochana Palayangoda" userId="8aa9bd25-0168-4c24-8f93-e835fae91f43" providerId="ADAL" clId="{647916BE-9C82-054B-A70C-D45690F92648}" dt="2024-12-06T16:22:56.725" v="330" actId="20577"/>
      <pc:docMkLst>
        <pc:docMk/>
      </pc:docMkLst>
      <pc:sldChg chg="mod modShow">
        <pc:chgData name="Lochana Palayangoda" userId="8aa9bd25-0168-4c24-8f93-e835fae91f43" providerId="ADAL" clId="{647916BE-9C82-054B-A70C-D45690F92648}" dt="2024-12-06T16:16:29.824" v="325" actId="729"/>
        <pc:sldMkLst>
          <pc:docMk/>
          <pc:sldMk cId="987651421" sldId="468"/>
        </pc:sldMkLst>
      </pc:sldChg>
      <pc:sldChg chg="modSp mod modShow">
        <pc:chgData name="Lochana Palayangoda" userId="8aa9bd25-0168-4c24-8f93-e835fae91f43" providerId="ADAL" clId="{647916BE-9C82-054B-A70C-D45690F92648}" dt="2024-12-06T16:17:06.228" v="328" actId="729"/>
        <pc:sldMkLst>
          <pc:docMk/>
          <pc:sldMk cId="311748368" sldId="469"/>
        </pc:sldMkLst>
        <pc:spChg chg="mod">
          <ac:chgData name="Lochana Palayangoda" userId="8aa9bd25-0168-4c24-8f93-e835fae91f43" providerId="ADAL" clId="{647916BE-9C82-054B-A70C-D45690F92648}" dt="2024-12-06T16:16:38.886" v="326" actId="1076"/>
          <ac:spMkLst>
            <pc:docMk/>
            <pc:sldMk cId="311748368" sldId="469"/>
            <ac:spMk id="72" creationId="{D81F0F81-661D-BDFF-1CCA-D37E6E93A0BF}"/>
          </ac:spMkLst>
        </pc:spChg>
        <pc:spChg chg="mod">
          <ac:chgData name="Lochana Palayangoda" userId="8aa9bd25-0168-4c24-8f93-e835fae91f43" providerId="ADAL" clId="{647916BE-9C82-054B-A70C-D45690F92648}" dt="2024-12-06T16:16:41.779" v="327" actId="1076"/>
          <ac:spMkLst>
            <pc:docMk/>
            <pc:sldMk cId="311748368" sldId="469"/>
            <ac:spMk id="74" creationId="{20EF1E1C-41EF-27D6-C3BC-09487080A436}"/>
          </ac:spMkLst>
        </pc:spChg>
      </pc:sldChg>
      <pc:sldChg chg="modSp mod">
        <pc:chgData name="Lochana Palayangoda" userId="8aa9bd25-0168-4c24-8f93-e835fae91f43" providerId="ADAL" clId="{647916BE-9C82-054B-A70C-D45690F92648}" dt="2024-12-06T16:12:38.012" v="310" actId="20577"/>
        <pc:sldMkLst>
          <pc:docMk/>
          <pc:sldMk cId="3720264096" sldId="470"/>
        </pc:sldMkLst>
        <pc:spChg chg="mod">
          <ac:chgData name="Lochana Palayangoda" userId="8aa9bd25-0168-4c24-8f93-e835fae91f43" providerId="ADAL" clId="{647916BE-9C82-054B-A70C-D45690F92648}" dt="2024-12-06T16:12:38.012" v="310" actId="20577"/>
          <ac:spMkLst>
            <pc:docMk/>
            <pc:sldMk cId="3720264096" sldId="470"/>
            <ac:spMk id="4" creationId="{8D51F1B2-33DE-7EAB-AFB7-EC6EDB5712D8}"/>
          </ac:spMkLst>
        </pc:spChg>
      </pc:sldChg>
      <pc:sldChg chg="addSp modSp mod modAnim">
        <pc:chgData name="Lochana Palayangoda" userId="8aa9bd25-0168-4c24-8f93-e835fae91f43" providerId="ADAL" clId="{647916BE-9C82-054B-A70C-D45690F92648}" dt="2024-12-06T16:13:47.287" v="318"/>
        <pc:sldMkLst>
          <pc:docMk/>
          <pc:sldMk cId="205184979" sldId="472"/>
        </pc:sldMkLst>
        <pc:graphicFrameChg chg="mod modGraphic">
          <ac:chgData name="Lochana Palayangoda" userId="8aa9bd25-0168-4c24-8f93-e835fae91f43" providerId="ADAL" clId="{647916BE-9C82-054B-A70C-D45690F92648}" dt="2024-11-08T20:05:13.644" v="249" actId="1076"/>
          <ac:graphicFrameMkLst>
            <pc:docMk/>
            <pc:sldMk cId="205184979" sldId="472"/>
            <ac:graphicFrameMk id="4" creationId="{851D9CB8-F59B-A582-A146-1607FAB90BF4}"/>
          </ac:graphicFrameMkLst>
        </pc:graphicFrameChg>
      </pc:sldChg>
      <pc:sldChg chg="modAnim">
        <pc:chgData name="Lochana Palayangoda" userId="8aa9bd25-0168-4c24-8f93-e835fae91f43" providerId="ADAL" clId="{647916BE-9C82-054B-A70C-D45690F92648}" dt="2024-12-06T16:15:04.281" v="324"/>
        <pc:sldMkLst>
          <pc:docMk/>
          <pc:sldMk cId="2795709356" sldId="1007"/>
        </pc:sldMkLst>
      </pc:sldChg>
      <pc:sldChg chg="modSp">
        <pc:chgData name="Lochana Palayangoda" userId="8aa9bd25-0168-4c24-8f93-e835fae91f43" providerId="ADAL" clId="{647916BE-9C82-054B-A70C-D45690F92648}" dt="2024-12-06T16:22:56.725" v="330" actId="20577"/>
        <pc:sldMkLst>
          <pc:docMk/>
          <pc:sldMk cId="1218571096" sldId="1016"/>
        </pc:sldMkLst>
        <pc:spChg chg="mod">
          <ac:chgData name="Lochana Palayangoda" userId="8aa9bd25-0168-4c24-8f93-e835fae91f43" providerId="ADAL" clId="{647916BE-9C82-054B-A70C-D45690F92648}" dt="2024-12-06T16:22:56.725" v="330" actId="20577"/>
          <ac:spMkLst>
            <pc:docMk/>
            <pc:sldMk cId="1218571096" sldId="1016"/>
            <ac:spMk id="6" creationId="{47DB8EA4-9932-969A-71D4-0098B013AE21}"/>
          </ac:spMkLst>
        </pc:spChg>
      </pc:sldChg>
      <pc:sldChg chg="modSp mod">
        <pc:chgData name="Lochana Palayangoda" userId="8aa9bd25-0168-4c24-8f93-e835fae91f43" providerId="ADAL" clId="{647916BE-9C82-054B-A70C-D45690F92648}" dt="2024-12-06T16:18:12.293" v="329" actId="20577"/>
        <pc:sldMkLst>
          <pc:docMk/>
          <pc:sldMk cId="3927695276" sldId="1019"/>
        </pc:sldMkLst>
        <pc:spChg chg="mod">
          <ac:chgData name="Lochana Palayangoda" userId="8aa9bd25-0168-4c24-8f93-e835fae91f43" providerId="ADAL" clId="{647916BE-9C82-054B-A70C-D45690F92648}" dt="2024-12-06T16:18:12.293" v="329" actId="20577"/>
          <ac:spMkLst>
            <pc:docMk/>
            <pc:sldMk cId="3927695276" sldId="1019"/>
            <ac:spMk id="5" creationId="{E02184ED-1C51-8568-C12D-1918AF4B273F}"/>
          </ac:spMkLst>
        </pc:spChg>
      </pc:sldChg>
      <pc:sldChg chg="addSp delSp modSp new mod modClrScheme chgLayout">
        <pc:chgData name="Lochana Palayangoda" userId="8aa9bd25-0168-4c24-8f93-e835fae91f43" providerId="ADAL" clId="{647916BE-9C82-054B-A70C-D45690F92648}" dt="2024-11-08T19:58:37.930" v="65" actId="207"/>
        <pc:sldMkLst>
          <pc:docMk/>
          <pc:sldMk cId="1846633994" sldId="1020"/>
        </pc:sldMkLst>
        <pc:spChg chg="add mod">
          <ac:chgData name="Lochana Palayangoda" userId="8aa9bd25-0168-4c24-8f93-e835fae91f43" providerId="ADAL" clId="{647916BE-9C82-054B-A70C-D45690F92648}" dt="2024-11-08T19:58:37.930" v="65" actId="207"/>
          <ac:spMkLst>
            <pc:docMk/>
            <pc:sldMk cId="1846633994" sldId="1020"/>
            <ac:spMk id="6" creationId="{E8225A05-6BDC-A75D-9470-2116237DB689}"/>
          </ac:spMkLst>
        </pc:spChg>
      </pc:sldChg>
      <pc:sldChg chg="modSp add mod">
        <pc:chgData name="Lochana Palayangoda" userId="8aa9bd25-0168-4c24-8f93-e835fae91f43" providerId="ADAL" clId="{647916BE-9C82-054B-A70C-D45690F92648}" dt="2024-11-08T19:59:31.621" v="107" actId="20577"/>
        <pc:sldMkLst>
          <pc:docMk/>
          <pc:sldMk cId="335134911" sldId="1021"/>
        </pc:sldMkLst>
        <pc:spChg chg="mod">
          <ac:chgData name="Lochana Palayangoda" userId="8aa9bd25-0168-4c24-8f93-e835fae91f43" providerId="ADAL" clId="{647916BE-9C82-054B-A70C-D45690F92648}" dt="2024-11-08T19:59:31.621" v="107" actId="20577"/>
          <ac:spMkLst>
            <pc:docMk/>
            <pc:sldMk cId="335134911" sldId="1021"/>
            <ac:spMk id="6" creationId="{016424BA-19C6-DD62-FB18-F54074CD17E3}"/>
          </ac:spMkLst>
        </pc:spChg>
      </pc:sldChg>
      <pc:sldChg chg="modSp add mod ord">
        <pc:chgData name="Lochana Palayangoda" userId="8aa9bd25-0168-4c24-8f93-e835fae91f43" providerId="ADAL" clId="{647916BE-9C82-054B-A70C-D45690F92648}" dt="2024-11-08T20:01:18.357" v="138" actId="20578"/>
        <pc:sldMkLst>
          <pc:docMk/>
          <pc:sldMk cId="4240336338" sldId="1022"/>
        </pc:sldMkLst>
        <pc:spChg chg="mod">
          <ac:chgData name="Lochana Palayangoda" userId="8aa9bd25-0168-4c24-8f93-e835fae91f43" providerId="ADAL" clId="{647916BE-9C82-054B-A70C-D45690F92648}" dt="2024-11-08T20:01:08.950" v="137" actId="20577"/>
          <ac:spMkLst>
            <pc:docMk/>
            <pc:sldMk cId="4240336338" sldId="1022"/>
            <ac:spMk id="6" creationId="{AE4D7A89-92C6-AEF4-ABA2-C514E4A1B06E}"/>
          </ac:spMkLst>
        </pc:spChg>
      </pc:sldChg>
      <pc:sldChg chg="modSp add mod">
        <pc:chgData name="Lochana Palayangoda" userId="8aa9bd25-0168-4c24-8f93-e835fae91f43" providerId="ADAL" clId="{647916BE-9C82-054B-A70C-D45690F92648}" dt="2024-11-08T20:01:40.388" v="164" actId="1076"/>
        <pc:sldMkLst>
          <pc:docMk/>
          <pc:sldMk cId="3704456124" sldId="1023"/>
        </pc:sldMkLst>
        <pc:spChg chg="mod">
          <ac:chgData name="Lochana Palayangoda" userId="8aa9bd25-0168-4c24-8f93-e835fae91f43" providerId="ADAL" clId="{647916BE-9C82-054B-A70C-D45690F92648}" dt="2024-11-08T20:01:40.388" v="164" actId="1076"/>
          <ac:spMkLst>
            <pc:docMk/>
            <pc:sldMk cId="3704456124" sldId="1023"/>
            <ac:spMk id="6" creationId="{5FB73158-4DCC-445F-5BAD-51694D97C1BF}"/>
          </ac:spMkLst>
        </pc:spChg>
      </pc:sldChg>
    </pc:docChg>
  </pc:docChgLst>
</pc:chgInfo>
</file>

<file path=ppt/diagrams/_rels/data50.xml.rels><?xml version="1.0" encoding="UTF-8" standalone="yes"?>
<Relationships xmlns="http://schemas.openxmlformats.org/package/2006/relationships"><Relationship Id="rId1" Type="http://schemas.openxmlformats.org/officeDocument/2006/relationships/image" Target="../media/image25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D129CA9-5978-47B5-88C8-BD575C9A3115}" type="doc">
      <dgm:prSet loTypeId="urn:microsoft.com/office/officeart/2005/8/layout/cycle5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8C95A31-806C-4F85-8DFC-080ED1E60CBA}">
      <dgm:prSet phldrT="[Text]" custT="1"/>
      <dgm:spPr>
        <a:solidFill>
          <a:srgbClr val="0C314D"/>
        </a:solidFill>
      </dgm:spPr>
      <dgm:t>
        <a:bodyPr/>
        <a:lstStyle/>
        <a:p>
          <a:r>
            <a:rPr lang="en-US" sz="2400" dirty="0">
              <a:latin typeface="Roboto" panose="02000000000000000000" pitchFamily="2" charset="0"/>
              <a:ea typeface="Roboto" panose="02000000000000000000" pitchFamily="2" charset="0"/>
            </a:rPr>
            <a:t>Conclusions</a:t>
          </a:r>
        </a:p>
      </dgm:t>
    </dgm:pt>
    <dgm:pt modelId="{934AF161-A4D7-445F-83EC-ADAFAC2F450B}" type="parTrans" cxnId="{2015DE1B-AE88-4DCF-A18B-94145712630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CFE2064-1FF2-4339-94C4-D2CD87166F2A}" type="sibTrans" cxnId="{2015DE1B-AE88-4DCF-A18B-94145712630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1B246502-917D-4088-8E13-6E27241D941B}">
      <dgm:prSet phldrT="[Text]" custT="1"/>
      <dgm:spPr>
        <a:solidFill>
          <a:srgbClr val="0C314D"/>
        </a:solidFill>
      </dgm:spPr>
      <dgm:t>
        <a:bodyPr/>
        <a:lstStyle/>
        <a:p>
          <a:r>
            <a:rPr lang="en-US" sz="2400" dirty="0">
              <a:latin typeface="Roboto" panose="02000000000000000000" pitchFamily="2" charset="0"/>
              <a:ea typeface="Roboto" panose="02000000000000000000" pitchFamily="2" charset="0"/>
            </a:rPr>
            <a:t>Sampling</a:t>
          </a:r>
        </a:p>
      </dgm:t>
    </dgm:pt>
    <dgm:pt modelId="{FD2DB5D4-089F-45EB-9A6A-A0B6B710F655}" type="parTrans" cxnId="{C0286C34-24F3-49E2-90A0-2BBBDEEAA07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FF4EF558-5805-4087-A6D2-64681116AF9F}" type="sibTrans" cxnId="{C0286C34-24F3-49E2-90A0-2BBBDEEAA07B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CA10A416-8C36-45C6-879E-54325C2DCE42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800" dirty="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gm:t>
    </dgm:pt>
    <dgm:pt modelId="{B1B13E87-22B0-46AA-889C-3C0A0EFDC58B}" type="parTrans" cxnId="{B1BC509C-2D7D-45AA-ABFA-A6B1EB77D704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0881794A-5C46-4D8D-876C-562914935D41}" type="sibTrans" cxnId="{B1BC509C-2D7D-45AA-ABFA-A6B1EB77D704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64411F76-19AD-4F69-ACF9-EBD1B41AA1A1}">
      <dgm:prSet phldrT="[Text]" custT="1"/>
      <dgm:spPr>
        <a:solidFill>
          <a:srgbClr val="0070C0"/>
        </a:solidFill>
      </dgm:spPr>
      <dgm:t>
        <a:bodyPr/>
        <a:lstStyle/>
        <a:p>
          <a:r>
            <a:rPr lang="en-US" sz="2800" dirty="0">
              <a:latin typeface="Roboto" panose="02000000000000000000" pitchFamily="2" charset="0"/>
              <a:ea typeface="Roboto" panose="02000000000000000000" pitchFamily="2" charset="0"/>
            </a:rPr>
            <a:t>Population</a:t>
          </a:r>
        </a:p>
      </dgm:t>
    </dgm:pt>
    <dgm:pt modelId="{B016FB86-76BF-466C-80A6-3187AEDD654E}" type="sibTrans" cxnId="{5E15CCBB-BB7F-48A8-9037-142C394E7BE0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87120246-6166-409B-9330-FC73D4B5A72C}" type="parTrans" cxnId="{5E15CCBB-BB7F-48A8-9037-142C394E7BE0}">
      <dgm:prSet/>
      <dgm:spPr/>
      <dgm:t>
        <a:bodyPr/>
        <a:lstStyle/>
        <a:p>
          <a:endParaRPr lang="en-US" sz="2400">
            <a:latin typeface="Roboto" panose="02000000000000000000" pitchFamily="2" charset="0"/>
            <a:ea typeface="Roboto" panose="02000000000000000000" pitchFamily="2" charset="0"/>
          </a:endParaRPr>
        </a:p>
      </dgm:t>
    </dgm:pt>
    <dgm:pt modelId="{7BB6BC23-2BA0-4068-BA1E-C97429DAB46F}" type="pres">
      <dgm:prSet presAssocID="{9D129CA9-5978-47B5-88C8-BD575C9A3115}" presName="cycle" presStyleCnt="0">
        <dgm:presLayoutVars>
          <dgm:dir/>
          <dgm:resizeHandles val="exact"/>
        </dgm:presLayoutVars>
      </dgm:prSet>
      <dgm:spPr/>
    </dgm:pt>
    <dgm:pt modelId="{2D359682-8497-40D5-92DD-9F5E2C06D567}" type="pres">
      <dgm:prSet presAssocID="{1B246502-917D-4088-8E13-6E27241D941B}" presName="node" presStyleLbl="node1" presStyleIdx="0" presStyleCnt="4">
        <dgm:presLayoutVars>
          <dgm:bulletEnabled val="1"/>
        </dgm:presLayoutVars>
      </dgm:prSet>
      <dgm:spPr/>
    </dgm:pt>
    <dgm:pt modelId="{C78965FF-7554-47C7-BCD9-94317C140651}" type="pres">
      <dgm:prSet presAssocID="{1B246502-917D-4088-8E13-6E27241D941B}" presName="spNode" presStyleCnt="0"/>
      <dgm:spPr/>
    </dgm:pt>
    <dgm:pt modelId="{F1644109-9D2D-4764-B0FB-CE1B65FD4EEC}" type="pres">
      <dgm:prSet presAssocID="{FF4EF558-5805-4087-A6D2-64681116AF9F}" presName="sibTrans" presStyleLbl="sibTrans1D1" presStyleIdx="0" presStyleCnt="4"/>
      <dgm:spPr/>
    </dgm:pt>
    <dgm:pt modelId="{2B1C9AB3-FA70-4BBC-9B01-BA190D525F61}" type="pres">
      <dgm:prSet presAssocID="{CA10A416-8C36-45C6-879E-54325C2DCE42}" presName="node" presStyleLbl="node1" presStyleIdx="1" presStyleCnt="4" custScaleX="47429" custScaleY="64380">
        <dgm:presLayoutVars>
          <dgm:bulletEnabled val="1"/>
        </dgm:presLayoutVars>
      </dgm:prSet>
      <dgm:spPr/>
    </dgm:pt>
    <dgm:pt modelId="{A7211928-9D91-4E9C-B428-68CE416C416B}" type="pres">
      <dgm:prSet presAssocID="{CA10A416-8C36-45C6-879E-54325C2DCE42}" presName="spNode" presStyleCnt="0"/>
      <dgm:spPr/>
    </dgm:pt>
    <dgm:pt modelId="{F3A66DEE-DA20-4C5A-8C5B-68BD6D2DC783}" type="pres">
      <dgm:prSet presAssocID="{0881794A-5C46-4D8D-876C-562914935D41}" presName="sibTrans" presStyleLbl="sibTrans1D1" presStyleIdx="1" presStyleCnt="4"/>
      <dgm:spPr/>
    </dgm:pt>
    <dgm:pt modelId="{9225A3BC-5C0A-4944-9CC6-218F5D45F7B1}" type="pres">
      <dgm:prSet presAssocID="{E8C95A31-806C-4F85-8DFC-080ED1E60CBA}" presName="node" presStyleLbl="node1" presStyleIdx="2" presStyleCnt="4">
        <dgm:presLayoutVars>
          <dgm:bulletEnabled val="1"/>
        </dgm:presLayoutVars>
      </dgm:prSet>
      <dgm:spPr/>
    </dgm:pt>
    <dgm:pt modelId="{A711F69A-9D86-49CD-B632-854BAAC44617}" type="pres">
      <dgm:prSet presAssocID="{E8C95A31-806C-4F85-8DFC-080ED1E60CBA}" presName="spNode" presStyleCnt="0"/>
      <dgm:spPr/>
    </dgm:pt>
    <dgm:pt modelId="{EF5C6E90-2197-4869-85D9-589C9E608C76}" type="pres">
      <dgm:prSet presAssocID="{6CFE2064-1FF2-4339-94C4-D2CD87166F2A}" presName="sibTrans" presStyleLbl="sibTrans1D1" presStyleIdx="2" presStyleCnt="4"/>
      <dgm:spPr/>
    </dgm:pt>
    <dgm:pt modelId="{2DD69DC6-1A16-4E8B-8304-D7D9D8754E87}" type="pres">
      <dgm:prSet presAssocID="{64411F76-19AD-4F69-ACF9-EBD1B41AA1A1}" presName="node" presStyleLbl="node1" presStyleIdx="3" presStyleCnt="4">
        <dgm:presLayoutVars>
          <dgm:bulletEnabled val="1"/>
        </dgm:presLayoutVars>
      </dgm:prSet>
      <dgm:spPr/>
    </dgm:pt>
    <dgm:pt modelId="{B368C41B-797F-4CF8-8CBA-53D992B5A8C1}" type="pres">
      <dgm:prSet presAssocID="{64411F76-19AD-4F69-ACF9-EBD1B41AA1A1}" presName="spNode" presStyleCnt="0"/>
      <dgm:spPr/>
    </dgm:pt>
    <dgm:pt modelId="{36319FD6-5602-4651-B2F4-CD62B8D11668}" type="pres">
      <dgm:prSet presAssocID="{B016FB86-76BF-466C-80A6-3187AEDD654E}" presName="sibTrans" presStyleLbl="sibTrans1D1" presStyleIdx="3" presStyleCnt="4"/>
      <dgm:spPr/>
    </dgm:pt>
  </dgm:ptLst>
  <dgm:cxnLst>
    <dgm:cxn modelId="{D5E30C0F-1EB5-46CD-B104-0CA7BE0F58F6}" type="presOf" srcId="{E8C95A31-806C-4F85-8DFC-080ED1E60CBA}" destId="{9225A3BC-5C0A-4944-9CC6-218F5D45F7B1}" srcOrd="0" destOrd="0" presId="urn:microsoft.com/office/officeart/2005/8/layout/cycle5"/>
    <dgm:cxn modelId="{2015DE1B-AE88-4DCF-A18B-94145712630B}" srcId="{9D129CA9-5978-47B5-88C8-BD575C9A3115}" destId="{E8C95A31-806C-4F85-8DFC-080ED1E60CBA}" srcOrd="2" destOrd="0" parTransId="{934AF161-A4D7-445F-83EC-ADAFAC2F450B}" sibTransId="{6CFE2064-1FF2-4339-94C4-D2CD87166F2A}"/>
    <dgm:cxn modelId="{1D428F31-5743-4F31-9B9A-780778B53DF5}" type="presOf" srcId="{1B246502-917D-4088-8E13-6E27241D941B}" destId="{2D359682-8497-40D5-92DD-9F5E2C06D567}" srcOrd="0" destOrd="0" presId="urn:microsoft.com/office/officeart/2005/8/layout/cycle5"/>
    <dgm:cxn modelId="{C0286C34-24F3-49E2-90A0-2BBBDEEAA07B}" srcId="{9D129CA9-5978-47B5-88C8-BD575C9A3115}" destId="{1B246502-917D-4088-8E13-6E27241D941B}" srcOrd="0" destOrd="0" parTransId="{FD2DB5D4-089F-45EB-9A6A-A0B6B710F655}" sibTransId="{FF4EF558-5805-4087-A6D2-64681116AF9F}"/>
    <dgm:cxn modelId="{6BC60B51-5006-4905-8058-5BB30BF81F4A}" type="presOf" srcId="{64411F76-19AD-4F69-ACF9-EBD1B41AA1A1}" destId="{2DD69DC6-1A16-4E8B-8304-D7D9D8754E87}" srcOrd="0" destOrd="0" presId="urn:microsoft.com/office/officeart/2005/8/layout/cycle5"/>
    <dgm:cxn modelId="{CC72395F-6D44-445D-BFEE-EE4A9F71D1AF}" type="presOf" srcId="{0881794A-5C46-4D8D-876C-562914935D41}" destId="{F3A66DEE-DA20-4C5A-8C5B-68BD6D2DC783}" srcOrd="0" destOrd="0" presId="urn:microsoft.com/office/officeart/2005/8/layout/cycle5"/>
    <dgm:cxn modelId="{69DC558E-A2FF-4CFF-96FC-8ED0D438A758}" type="presOf" srcId="{9D129CA9-5978-47B5-88C8-BD575C9A3115}" destId="{7BB6BC23-2BA0-4068-BA1E-C97429DAB46F}" srcOrd="0" destOrd="0" presId="urn:microsoft.com/office/officeart/2005/8/layout/cycle5"/>
    <dgm:cxn modelId="{71A04D94-BBB8-442F-902D-8855F3CB9335}" type="presOf" srcId="{FF4EF558-5805-4087-A6D2-64681116AF9F}" destId="{F1644109-9D2D-4764-B0FB-CE1B65FD4EEC}" srcOrd="0" destOrd="0" presId="urn:microsoft.com/office/officeart/2005/8/layout/cycle5"/>
    <dgm:cxn modelId="{2A85A299-AF41-487C-BCEB-FAB268DC2FE1}" type="presOf" srcId="{B016FB86-76BF-466C-80A6-3187AEDD654E}" destId="{36319FD6-5602-4651-B2F4-CD62B8D11668}" srcOrd="0" destOrd="0" presId="urn:microsoft.com/office/officeart/2005/8/layout/cycle5"/>
    <dgm:cxn modelId="{B1BC509C-2D7D-45AA-ABFA-A6B1EB77D704}" srcId="{9D129CA9-5978-47B5-88C8-BD575C9A3115}" destId="{CA10A416-8C36-45C6-879E-54325C2DCE42}" srcOrd="1" destOrd="0" parTransId="{B1B13E87-22B0-46AA-889C-3C0A0EFDC58B}" sibTransId="{0881794A-5C46-4D8D-876C-562914935D41}"/>
    <dgm:cxn modelId="{E6B4229D-810A-48E0-A346-B52A6CC095FD}" type="presOf" srcId="{6CFE2064-1FF2-4339-94C4-D2CD87166F2A}" destId="{EF5C6E90-2197-4869-85D9-589C9E608C76}" srcOrd="0" destOrd="0" presId="urn:microsoft.com/office/officeart/2005/8/layout/cycle5"/>
    <dgm:cxn modelId="{F45164A8-A51D-4D44-817E-9FB61F163577}" type="presOf" srcId="{CA10A416-8C36-45C6-879E-54325C2DCE42}" destId="{2B1C9AB3-FA70-4BBC-9B01-BA190D525F61}" srcOrd="0" destOrd="0" presId="urn:microsoft.com/office/officeart/2005/8/layout/cycle5"/>
    <dgm:cxn modelId="{5E15CCBB-BB7F-48A8-9037-142C394E7BE0}" srcId="{9D129CA9-5978-47B5-88C8-BD575C9A3115}" destId="{64411F76-19AD-4F69-ACF9-EBD1B41AA1A1}" srcOrd="3" destOrd="0" parTransId="{87120246-6166-409B-9330-FC73D4B5A72C}" sibTransId="{B016FB86-76BF-466C-80A6-3187AEDD654E}"/>
    <dgm:cxn modelId="{F8083F72-3C8D-4090-9509-3256EAC09BEA}" type="presParOf" srcId="{7BB6BC23-2BA0-4068-BA1E-C97429DAB46F}" destId="{2D359682-8497-40D5-92DD-9F5E2C06D567}" srcOrd="0" destOrd="0" presId="urn:microsoft.com/office/officeart/2005/8/layout/cycle5"/>
    <dgm:cxn modelId="{AB49D968-76A8-47C7-8225-4F81F64A0AFD}" type="presParOf" srcId="{7BB6BC23-2BA0-4068-BA1E-C97429DAB46F}" destId="{C78965FF-7554-47C7-BCD9-94317C140651}" srcOrd="1" destOrd="0" presId="urn:microsoft.com/office/officeart/2005/8/layout/cycle5"/>
    <dgm:cxn modelId="{D58C64B8-027D-442A-8D25-12C5ABE0A26A}" type="presParOf" srcId="{7BB6BC23-2BA0-4068-BA1E-C97429DAB46F}" destId="{F1644109-9D2D-4764-B0FB-CE1B65FD4EEC}" srcOrd="2" destOrd="0" presId="urn:microsoft.com/office/officeart/2005/8/layout/cycle5"/>
    <dgm:cxn modelId="{A6D3B315-013D-4D92-9428-72A1D46021AA}" type="presParOf" srcId="{7BB6BC23-2BA0-4068-BA1E-C97429DAB46F}" destId="{2B1C9AB3-FA70-4BBC-9B01-BA190D525F61}" srcOrd="3" destOrd="0" presId="urn:microsoft.com/office/officeart/2005/8/layout/cycle5"/>
    <dgm:cxn modelId="{4D05AEC6-4E74-4105-8469-30E31AD8F36C}" type="presParOf" srcId="{7BB6BC23-2BA0-4068-BA1E-C97429DAB46F}" destId="{A7211928-9D91-4E9C-B428-68CE416C416B}" srcOrd="4" destOrd="0" presId="urn:microsoft.com/office/officeart/2005/8/layout/cycle5"/>
    <dgm:cxn modelId="{5858A7CB-B02B-476D-83FF-D224B0DBA7B3}" type="presParOf" srcId="{7BB6BC23-2BA0-4068-BA1E-C97429DAB46F}" destId="{F3A66DEE-DA20-4C5A-8C5B-68BD6D2DC783}" srcOrd="5" destOrd="0" presId="urn:microsoft.com/office/officeart/2005/8/layout/cycle5"/>
    <dgm:cxn modelId="{CEB6E5EB-615E-46E6-96A7-842BDE6BA709}" type="presParOf" srcId="{7BB6BC23-2BA0-4068-BA1E-C97429DAB46F}" destId="{9225A3BC-5C0A-4944-9CC6-218F5D45F7B1}" srcOrd="6" destOrd="0" presId="urn:microsoft.com/office/officeart/2005/8/layout/cycle5"/>
    <dgm:cxn modelId="{56BEDE17-7283-463F-9761-981CE6CCB840}" type="presParOf" srcId="{7BB6BC23-2BA0-4068-BA1E-C97429DAB46F}" destId="{A711F69A-9D86-49CD-B632-854BAAC44617}" srcOrd="7" destOrd="0" presId="urn:microsoft.com/office/officeart/2005/8/layout/cycle5"/>
    <dgm:cxn modelId="{6A75EF49-CC6E-4183-ABA9-77949C7F1947}" type="presParOf" srcId="{7BB6BC23-2BA0-4068-BA1E-C97429DAB46F}" destId="{EF5C6E90-2197-4869-85D9-589C9E608C76}" srcOrd="8" destOrd="0" presId="urn:microsoft.com/office/officeart/2005/8/layout/cycle5"/>
    <dgm:cxn modelId="{EAED67CD-8167-4291-9E53-4E8DF6959EC7}" type="presParOf" srcId="{7BB6BC23-2BA0-4068-BA1E-C97429DAB46F}" destId="{2DD69DC6-1A16-4E8B-8304-D7D9D8754E87}" srcOrd="9" destOrd="0" presId="urn:microsoft.com/office/officeart/2005/8/layout/cycle5"/>
    <dgm:cxn modelId="{D1F019EF-0D4E-4A3B-8675-1B880582B866}" type="presParOf" srcId="{7BB6BC23-2BA0-4068-BA1E-C97429DAB46F}" destId="{B368C41B-797F-4CF8-8CBA-53D992B5A8C1}" srcOrd="10" destOrd="0" presId="urn:microsoft.com/office/officeart/2005/8/layout/cycle5"/>
    <dgm:cxn modelId="{1B2E912C-B4A6-42A6-809A-F1C0B375191D}" type="presParOf" srcId="{7BB6BC23-2BA0-4068-BA1E-C97429DAB46F}" destId="{36319FD6-5602-4651-B2F4-CD62B8D1166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552A9C1-1B08-4746-ABAA-447244E71D55}" type="doc">
      <dgm:prSet loTypeId="urn:microsoft.com/office/officeart/2005/8/layout/vList2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8E57206-6CD2-0643-9D0D-8BA8EA23375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1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Sampling Bias occurs when samples do not accurately represent the population</a:t>
          </a:r>
          <a:endParaRPr lang="en-US" sz="2000" b="1" dirty="0">
            <a:solidFill>
              <a:schemeClr val="tx1"/>
            </a:solidFill>
          </a:endParaRPr>
        </a:p>
      </dgm:t>
    </dgm:pt>
    <dgm:pt modelId="{D42B1AFD-7665-CE41-9263-CCF8076FA6E3}" type="parTrans" cxnId="{81C14126-21E1-4141-BC16-852E9A788CC0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1520F5E2-F261-8B43-BED5-C8D73A098F5F}" type="sibTrans" cxnId="{81C14126-21E1-4141-BC16-852E9A788CC0}">
      <dgm:prSet/>
      <dgm:spPr/>
      <dgm:t>
        <a:bodyPr/>
        <a:lstStyle/>
        <a:p>
          <a:endParaRPr lang="en-US" sz="1400">
            <a:solidFill>
              <a:schemeClr val="tx1"/>
            </a:solidFill>
          </a:endParaRPr>
        </a:p>
      </dgm:t>
    </dgm:pt>
    <dgm:pt modelId="{32D4A75B-475F-A949-ABAA-CB746F145988}" type="pres">
      <dgm:prSet presAssocID="{3552A9C1-1B08-4746-ABAA-447244E71D55}" presName="linear" presStyleCnt="0">
        <dgm:presLayoutVars>
          <dgm:animLvl val="lvl"/>
          <dgm:resizeHandles val="exact"/>
        </dgm:presLayoutVars>
      </dgm:prSet>
      <dgm:spPr/>
    </dgm:pt>
    <dgm:pt modelId="{A7AD0234-680A-1043-BD54-3E5B81605DBA}" type="pres">
      <dgm:prSet presAssocID="{B8E57206-6CD2-0643-9D0D-8BA8EA23375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FBFC9907-D4E0-834F-894B-E58A2A2CDF80}" type="presOf" srcId="{3552A9C1-1B08-4746-ABAA-447244E71D55}" destId="{32D4A75B-475F-A949-ABAA-CB746F145988}" srcOrd="0" destOrd="0" presId="urn:microsoft.com/office/officeart/2005/8/layout/vList2"/>
    <dgm:cxn modelId="{81C14126-21E1-4141-BC16-852E9A788CC0}" srcId="{3552A9C1-1B08-4746-ABAA-447244E71D55}" destId="{B8E57206-6CD2-0643-9D0D-8BA8EA233750}" srcOrd="0" destOrd="0" parTransId="{D42B1AFD-7665-CE41-9263-CCF8076FA6E3}" sibTransId="{1520F5E2-F261-8B43-BED5-C8D73A098F5F}"/>
    <dgm:cxn modelId="{9A80D862-9A2F-6B46-B6AE-DDDAE970B384}" type="presOf" srcId="{B8E57206-6CD2-0643-9D0D-8BA8EA233750}" destId="{A7AD0234-680A-1043-BD54-3E5B81605DBA}" srcOrd="0" destOrd="0" presId="urn:microsoft.com/office/officeart/2005/8/layout/vList2"/>
    <dgm:cxn modelId="{7D6D89F6-2659-8B4F-A010-0715EF2A27C7}" type="presParOf" srcId="{32D4A75B-475F-A949-ABAA-CB746F145988}" destId="{A7AD0234-680A-1043-BD54-3E5B81605DBA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E6607B-D608-0643-8414-2B5366B06DF1}" type="doc">
      <dgm:prSet loTypeId="urn:microsoft.com/office/officeart/2005/8/layout/defaul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792C311C-B44D-8B49-9E79-BDCD7574252A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Selection </a:t>
          </a:r>
        </a:p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Bias</a:t>
          </a:r>
        </a:p>
      </dgm:t>
    </dgm:pt>
    <dgm:pt modelId="{6D01805A-F9A0-F949-9FB5-969F46E7E889}" type="parTrans" cxnId="{B8792960-BB48-C64F-B5CB-5773A0E175AF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4290D87F-0BEB-AF4A-A791-706350C79D2E}" type="sibTrans" cxnId="{B8792960-BB48-C64F-B5CB-5773A0E175AF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C760D6CF-03E2-BE4D-825C-017D73F3F6A6}">
      <dgm:prSet phldrT="[Text]"/>
      <dgm:spPr/>
      <dgm:t>
        <a:bodyPr/>
        <a:lstStyle/>
        <a:p>
          <a:r>
            <a:rPr lang="en-US" dirty="0" err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Undercoverage</a:t>
          </a:r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Bias</a:t>
          </a:r>
        </a:p>
      </dgm:t>
    </dgm:pt>
    <dgm:pt modelId="{B27A956E-0EE7-464E-A9D1-B86FC6BACFD5}" type="parTrans" cxnId="{B0A773AE-EBDE-5945-9547-00134A2906EB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825B76F-EA56-104D-8C1D-1B98B63070C2}" type="sibTrans" cxnId="{B0A773AE-EBDE-5945-9547-00134A2906EB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5C1F84CB-D1A4-584A-9F9C-52FA47D4D374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Voluntary Response Bias</a:t>
          </a:r>
        </a:p>
      </dgm:t>
    </dgm:pt>
    <dgm:pt modelId="{0090C5B5-C13E-8741-9652-81AB7E2E799E}" type="parTrans" cxnId="{90AE316E-C2CF-0444-A655-6CDE7BDD065B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DAC594BC-DF13-5547-A3E5-9738266F4F2D}" type="sibTrans" cxnId="{90AE316E-C2CF-0444-A655-6CDE7BDD065B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A44F94B4-E900-464D-8733-9B19875914EA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Nonresponse Bias</a:t>
          </a:r>
        </a:p>
      </dgm:t>
    </dgm:pt>
    <dgm:pt modelId="{11F8D753-A40C-0B4F-9129-019716CE0D9D}" type="parTrans" cxnId="{08228744-64A4-CE42-8255-4855EB27F819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55CA09E-E852-A749-81F3-CE56321C62CF}" type="sibTrans" cxnId="{08228744-64A4-CE42-8255-4855EB27F819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34397EA-A59D-9E44-BD61-37794783F7BF}" type="pres">
      <dgm:prSet presAssocID="{11E6607B-D608-0643-8414-2B5366B06DF1}" presName="diagram" presStyleCnt="0">
        <dgm:presLayoutVars>
          <dgm:dir/>
          <dgm:resizeHandles val="exact"/>
        </dgm:presLayoutVars>
      </dgm:prSet>
      <dgm:spPr/>
    </dgm:pt>
    <dgm:pt modelId="{5B7956DF-D8F0-944E-909B-6954A4ED8ADC}" type="pres">
      <dgm:prSet presAssocID="{792C311C-B44D-8B49-9E79-BDCD7574252A}" presName="node" presStyleLbl="node1" presStyleIdx="0" presStyleCnt="4">
        <dgm:presLayoutVars>
          <dgm:bulletEnabled val="1"/>
        </dgm:presLayoutVars>
      </dgm:prSet>
      <dgm:spPr/>
    </dgm:pt>
    <dgm:pt modelId="{75085209-8C62-6343-9309-3F06E98EE171}" type="pres">
      <dgm:prSet presAssocID="{4290D87F-0BEB-AF4A-A791-706350C79D2E}" presName="sibTrans" presStyleCnt="0"/>
      <dgm:spPr/>
    </dgm:pt>
    <dgm:pt modelId="{E68CD8FC-75FD-4243-B0E6-5D197F37EEFB}" type="pres">
      <dgm:prSet presAssocID="{C760D6CF-03E2-BE4D-825C-017D73F3F6A6}" presName="node" presStyleLbl="node1" presStyleIdx="1" presStyleCnt="4">
        <dgm:presLayoutVars>
          <dgm:bulletEnabled val="1"/>
        </dgm:presLayoutVars>
      </dgm:prSet>
      <dgm:spPr/>
    </dgm:pt>
    <dgm:pt modelId="{5CCC4E25-E40B-634B-B187-F5B617E7FA32}" type="pres">
      <dgm:prSet presAssocID="{A825B76F-EA56-104D-8C1D-1B98B63070C2}" presName="sibTrans" presStyleCnt="0"/>
      <dgm:spPr/>
    </dgm:pt>
    <dgm:pt modelId="{FAAAAC7F-A59E-8343-87F1-16FF5B6ED09B}" type="pres">
      <dgm:prSet presAssocID="{5C1F84CB-D1A4-584A-9F9C-52FA47D4D374}" presName="node" presStyleLbl="node1" presStyleIdx="2" presStyleCnt="4">
        <dgm:presLayoutVars>
          <dgm:bulletEnabled val="1"/>
        </dgm:presLayoutVars>
      </dgm:prSet>
      <dgm:spPr/>
    </dgm:pt>
    <dgm:pt modelId="{08449C5F-C960-0743-B488-A41E8A624778}" type="pres">
      <dgm:prSet presAssocID="{DAC594BC-DF13-5547-A3E5-9738266F4F2D}" presName="sibTrans" presStyleCnt="0"/>
      <dgm:spPr/>
    </dgm:pt>
    <dgm:pt modelId="{CC266183-C77F-1A4F-9E75-A4378AEAFE90}" type="pres">
      <dgm:prSet presAssocID="{A44F94B4-E900-464D-8733-9B19875914EA}" presName="node" presStyleLbl="node1" presStyleIdx="3" presStyleCnt="4">
        <dgm:presLayoutVars>
          <dgm:bulletEnabled val="1"/>
        </dgm:presLayoutVars>
      </dgm:prSet>
      <dgm:spPr/>
    </dgm:pt>
  </dgm:ptLst>
  <dgm:cxnLst>
    <dgm:cxn modelId="{47D33438-7406-E843-AB97-54DAB4AC227F}" type="presOf" srcId="{5C1F84CB-D1A4-584A-9F9C-52FA47D4D374}" destId="{FAAAAC7F-A59E-8343-87F1-16FF5B6ED09B}" srcOrd="0" destOrd="0" presId="urn:microsoft.com/office/officeart/2005/8/layout/default"/>
    <dgm:cxn modelId="{1B185D3B-06D0-F242-B9EF-F5B4A18C54E3}" type="presOf" srcId="{11E6607B-D608-0643-8414-2B5366B06DF1}" destId="{834397EA-A59D-9E44-BD61-37794783F7BF}" srcOrd="0" destOrd="0" presId="urn:microsoft.com/office/officeart/2005/8/layout/default"/>
    <dgm:cxn modelId="{08228744-64A4-CE42-8255-4855EB27F819}" srcId="{11E6607B-D608-0643-8414-2B5366B06DF1}" destId="{A44F94B4-E900-464D-8733-9B19875914EA}" srcOrd="3" destOrd="0" parTransId="{11F8D753-A40C-0B4F-9129-019716CE0D9D}" sibTransId="{855CA09E-E852-A749-81F3-CE56321C62CF}"/>
    <dgm:cxn modelId="{B8792960-BB48-C64F-B5CB-5773A0E175AF}" srcId="{11E6607B-D608-0643-8414-2B5366B06DF1}" destId="{792C311C-B44D-8B49-9E79-BDCD7574252A}" srcOrd="0" destOrd="0" parTransId="{6D01805A-F9A0-F949-9FB5-969F46E7E889}" sibTransId="{4290D87F-0BEB-AF4A-A791-706350C79D2E}"/>
    <dgm:cxn modelId="{90AE316E-C2CF-0444-A655-6CDE7BDD065B}" srcId="{11E6607B-D608-0643-8414-2B5366B06DF1}" destId="{5C1F84CB-D1A4-584A-9F9C-52FA47D4D374}" srcOrd="2" destOrd="0" parTransId="{0090C5B5-C13E-8741-9652-81AB7E2E799E}" sibTransId="{DAC594BC-DF13-5547-A3E5-9738266F4F2D}"/>
    <dgm:cxn modelId="{40DBD092-C992-1742-AB0D-481D8C2AC2DC}" type="presOf" srcId="{C760D6CF-03E2-BE4D-825C-017D73F3F6A6}" destId="{E68CD8FC-75FD-4243-B0E6-5D197F37EEFB}" srcOrd="0" destOrd="0" presId="urn:microsoft.com/office/officeart/2005/8/layout/default"/>
    <dgm:cxn modelId="{1BB8AF98-D724-9144-B9E1-5A7E1D9DFCA5}" type="presOf" srcId="{792C311C-B44D-8B49-9E79-BDCD7574252A}" destId="{5B7956DF-D8F0-944E-909B-6954A4ED8ADC}" srcOrd="0" destOrd="0" presId="urn:microsoft.com/office/officeart/2005/8/layout/default"/>
    <dgm:cxn modelId="{B0A773AE-EBDE-5945-9547-00134A2906EB}" srcId="{11E6607B-D608-0643-8414-2B5366B06DF1}" destId="{C760D6CF-03E2-BE4D-825C-017D73F3F6A6}" srcOrd="1" destOrd="0" parTransId="{B27A956E-0EE7-464E-A9D1-B86FC6BACFD5}" sibTransId="{A825B76F-EA56-104D-8C1D-1B98B63070C2}"/>
    <dgm:cxn modelId="{202493C6-35EB-0049-BACA-0C78B475B885}" type="presOf" srcId="{A44F94B4-E900-464D-8733-9B19875914EA}" destId="{CC266183-C77F-1A4F-9E75-A4378AEAFE90}" srcOrd="0" destOrd="0" presId="urn:microsoft.com/office/officeart/2005/8/layout/default"/>
    <dgm:cxn modelId="{D0A2A178-0AF6-6441-A65E-01A33253CED7}" type="presParOf" srcId="{834397EA-A59D-9E44-BD61-37794783F7BF}" destId="{5B7956DF-D8F0-944E-909B-6954A4ED8ADC}" srcOrd="0" destOrd="0" presId="urn:microsoft.com/office/officeart/2005/8/layout/default"/>
    <dgm:cxn modelId="{90A0F41E-FF59-D04B-B784-A788FEF28EEA}" type="presParOf" srcId="{834397EA-A59D-9E44-BD61-37794783F7BF}" destId="{75085209-8C62-6343-9309-3F06E98EE171}" srcOrd="1" destOrd="0" presId="urn:microsoft.com/office/officeart/2005/8/layout/default"/>
    <dgm:cxn modelId="{8E4B9D5F-CD0C-8449-A83F-3223CED2F643}" type="presParOf" srcId="{834397EA-A59D-9E44-BD61-37794783F7BF}" destId="{E68CD8FC-75FD-4243-B0E6-5D197F37EEFB}" srcOrd="2" destOrd="0" presId="urn:microsoft.com/office/officeart/2005/8/layout/default"/>
    <dgm:cxn modelId="{F92CCBEB-E118-5E4A-80C7-5D7B00AA518A}" type="presParOf" srcId="{834397EA-A59D-9E44-BD61-37794783F7BF}" destId="{5CCC4E25-E40B-634B-B187-F5B617E7FA32}" srcOrd="3" destOrd="0" presId="urn:microsoft.com/office/officeart/2005/8/layout/default"/>
    <dgm:cxn modelId="{EC184C7B-EF43-E945-8A01-764043E19146}" type="presParOf" srcId="{834397EA-A59D-9E44-BD61-37794783F7BF}" destId="{FAAAAC7F-A59E-8343-87F1-16FF5B6ED09B}" srcOrd="4" destOrd="0" presId="urn:microsoft.com/office/officeart/2005/8/layout/default"/>
    <dgm:cxn modelId="{916A2519-9294-9641-A80E-B00BA31A6C20}" type="presParOf" srcId="{834397EA-A59D-9E44-BD61-37794783F7BF}" destId="{08449C5F-C960-0743-B488-A41E8A624778}" srcOrd="5" destOrd="0" presId="urn:microsoft.com/office/officeart/2005/8/layout/default"/>
    <dgm:cxn modelId="{9579FDB5-735D-B04B-8538-2F7D78F8AF1C}" type="presParOf" srcId="{834397EA-A59D-9E44-BD61-37794783F7BF}" destId="{CC266183-C77F-1A4F-9E75-A4378AEAFE90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D129CA9-5978-47B5-88C8-BD575C9A3115}" type="doc">
      <dgm:prSet loTypeId="urn:microsoft.com/office/officeart/2005/8/layout/cycle5" loCatId="cycle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BB6BC23-2BA0-4068-BA1E-C97429DAB46F}" type="pres">
      <dgm:prSet presAssocID="{9D129CA9-5978-47B5-88C8-BD575C9A3115}" presName="cycle" presStyleCnt="0">
        <dgm:presLayoutVars>
          <dgm:dir/>
          <dgm:resizeHandles val="exact"/>
        </dgm:presLayoutVars>
      </dgm:prSet>
      <dgm:spPr/>
    </dgm:pt>
  </dgm:ptLst>
  <dgm:cxnLst>
    <dgm:cxn modelId="{69DC558E-A2FF-4CFF-96FC-8ED0D438A758}" type="presOf" srcId="{9D129CA9-5978-47B5-88C8-BD575C9A3115}" destId="{7BB6BC23-2BA0-4068-BA1E-C97429DAB46F}" srcOrd="0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52A9C1-1B08-4746-ABAA-447244E71D55}" type="doc">
      <dgm:prSet loTypeId="urn:microsoft.com/office/officeart/2005/8/layout/vList2" loCatId="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B21BDD4-E237-6A40-A4EB-9325D429F073}">
      <dgm:prSet custT="1"/>
      <dgm:spPr/>
      <dgm:t>
        <a:bodyPr/>
        <a:lstStyle/>
        <a:p>
          <a:r>
            <a: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Apply proper RANDOM SAMPLING techniques</a:t>
          </a:r>
        </a:p>
      </dgm:t>
    </dgm:pt>
    <dgm:pt modelId="{FF58B2ED-8B8A-354C-90C7-7F55E4F9F3FA}" type="parTrans" cxnId="{C023F7D4-5754-1543-8B0B-3E4D2C59BB70}">
      <dgm:prSet/>
      <dgm:spPr/>
      <dgm:t>
        <a:bodyPr/>
        <a:lstStyle/>
        <a:p>
          <a:endParaRPr lang="en-US" sz="1400"/>
        </a:p>
      </dgm:t>
    </dgm:pt>
    <dgm:pt modelId="{6B0E78C4-E25A-9246-B9E4-4665644E2033}" type="sibTrans" cxnId="{C023F7D4-5754-1543-8B0B-3E4D2C59BB70}">
      <dgm:prSet/>
      <dgm:spPr/>
      <dgm:t>
        <a:bodyPr/>
        <a:lstStyle/>
        <a:p>
          <a:endParaRPr lang="en-US" sz="1400"/>
        </a:p>
      </dgm:t>
    </dgm:pt>
    <dgm:pt modelId="{40B726E2-3211-9E45-8329-10B8B6B4339B}">
      <dgm:prSet custT="1"/>
      <dgm:spPr>
        <a:solidFill>
          <a:schemeClr val="accent2">
            <a:lumMod val="50000"/>
          </a:schemeClr>
        </a:solidFill>
      </dgm:spPr>
      <dgm:t>
        <a:bodyPr/>
        <a:lstStyle/>
        <a:p>
          <a:r>
            <a: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In the Experimental Designs, randomly assigned items/subjects for treatments and control groups</a:t>
          </a:r>
        </a:p>
      </dgm:t>
    </dgm:pt>
    <dgm:pt modelId="{00C52872-0E69-A24E-A2F6-AF3EB4D97598}" type="parTrans" cxnId="{5F5438C8-5D0E-E845-8ED3-31C58ADC5ED6}">
      <dgm:prSet/>
      <dgm:spPr/>
      <dgm:t>
        <a:bodyPr/>
        <a:lstStyle/>
        <a:p>
          <a:endParaRPr lang="en-US" sz="1400"/>
        </a:p>
      </dgm:t>
    </dgm:pt>
    <dgm:pt modelId="{CED754C4-58BD-B248-8F52-EB8F6180A6A7}" type="sibTrans" cxnId="{5F5438C8-5D0E-E845-8ED3-31C58ADC5ED6}">
      <dgm:prSet/>
      <dgm:spPr/>
      <dgm:t>
        <a:bodyPr/>
        <a:lstStyle/>
        <a:p>
          <a:endParaRPr lang="en-US" sz="1400"/>
        </a:p>
      </dgm:t>
    </dgm:pt>
    <dgm:pt modelId="{10BD9CD6-DADA-5B44-ADCF-3498614088DE}">
      <dgm:prSet custT="1"/>
      <dgm:spPr>
        <a:solidFill>
          <a:schemeClr val="accent5">
            <a:lumMod val="50000"/>
          </a:schemeClr>
        </a:solidFill>
      </dgm:spPr>
      <dgm:t>
        <a:bodyPr/>
        <a:lstStyle/>
        <a:p>
          <a:r>
            <a:rPr lang="en-US" sz="28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For Observed Data sets, perform Permutation tests and Bootstrap tests</a:t>
          </a:r>
        </a:p>
      </dgm:t>
    </dgm:pt>
    <dgm:pt modelId="{FA1F2704-7BD9-224A-85EF-E77067BECAC0}" type="parTrans" cxnId="{02C7CC23-6B2A-F94C-B699-EDFC67E352D5}">
      <dgm:prSet/>
      <dgm:spPr/>
      <dgm:t>
        <a:bodyPr/>
        <a:lstStyle/>
        <a:p>
          <a:endParaRPr lang="en-US" sz="1400"/>
        </a:p>
      </dgm:t>
    </dgm:pt>
    <dgm:pt modelId="{9FED724F-B406-BB49-95FD-7EC53F51CD02}" type="sibTrans" cxnId="{02C7CC23-6B2A-F94C-B699-EDFC67E352D5}">
      <dgm:prSet/>
      <dgm:spPr/>
      <dgm:t>
        <a:bodyPr/>
        <a:lstStyle/>
        <a:p>
          <a:endParaRPr lang="en-US" sz="1400"/>
        </a:p>
      </dgm:t>
    </dgm:pt>
    <dgm:pt modelId="{40A3A57E-8BDE-DA42-A102-C2220E0631EB}" type="pres">
      <dgm:prSet presAssocID="{3552A9C1-1B08-4746-ABAA-447244E71D55}" presName="linear" presStyleCnt="0">
        <dgm:presLayoutVars>
          <dgm:animLvl val="lvl"/>
          <dgm:resizeHandles val="exact"/>
        </dgm:presLayoutVars>
      </dgm:prSet>
      <dgm:spPr/>
    </dgm:pt>
    <dgm:pt modelId="{803B6BC5-8C3C-E742-84DB-FFAF15B02F87}" type="pres">
      <dgm:prSet presAssocID="{1B21BDD4-E237-6A40-A4EB-9325D429F07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BF8ACE3F-6781-9E47-BADC-5378E0CCC98F}" type="pres">
      <dgm:prSet presAssocID="{6B0E78C4-E25A-9246-B9E4-4665644E2033}" presName="spacer" presStyleCnt="0"/>
      <dgm:spPr/>
    </dgm:pt>
    <dgm:pt modelId="{587D6C7A-DBCF-1341-A2BB-3EB2734229CE}" type="pres">
      <dgm:prSet presAssocID="{40B726E2-3211-9E45-8329-10B8B6B4339B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63888FC6-0CE5-5444-BDBC-7A295B96AF55}" type="pres">
      <dgm:prSet presAssocID="{CED754C4-58BD-B248-8F52-EB8F6180A6A7}" presName="spacer" presStyleCnt="0"/>
      <dgm:spPr/>
    </dgm:pt>
    <dgm:pt modelId="{FCEF658D-F832-E042-A161-2E661AF2FDF0}" type="pres">
      <dgm:prSet presAssocID="{10BD9CD6-DADA-5B44-ADCF-3498614088D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F777A811-43E8-E843-B549-60364C403761}" type="presOf" srcId="{3552A9C1-1B08-4746-ABAA-447244E71D55}" destId="{40A3A57E-8BDE-DA42-A102-C2220E0631EB}" srcOrd="0" destOrd="0" presId="urn:microsoft.com/office/officeart/2005/8/layout/vList2"/>
    <dgm:cxn modelId="{02C7CC23-6B2A-F94C-B699-EDFC67E352D5}" srcId="{3552A9C1-1B08-4746-ABAA-447244E71D55}" destId="{10BD9CD6-DADA-5B44-ADCF-3498614088DE}" srcOrd="2" destOrd="0" parTransId="{FA1F2704-7BD9-224A-85EF-E77067BECAC0}" sibTransId="{9FED724F-B406-BB49-95FD-7EC53F51CD02}"/>
    <dgm:cxn modelId="{1521A336-CB23-CE49-A345-C25D4775AB8F}" type="presOf" srcId="{40B726E2-3211-9E45-8329-10B8B6B4339B}" destId="{587D6C7A-DBCF-1341-A2BB-3EB2734229CE}" srcOrd="0" destOrd="0" presId="urn:microsoft.com/office/officeart/2005/8/layout/vList2"/>
    <dgm:cxn modelId="{E4A5E836-DB9D-5C4A-8183-DAE56D55C11C}" type="presOf" srcId="{10BD9CD6-DADA-5B44-ADCF-3498614088DE}" destId="{FCEF658D-F832-E042-A161-2E661AF2FDF0}" srcOrd="0" destOrd="0" presId="urn:microsoft.com/office/officeart/2005/8/layout/vList2"/>
    <dgm:cxn modelId="{0709EE93-3BFE-4A44-ACD0-489745CA68DF}" type="presOf" srcId="{1B21BDD4-E237-6A40-A4EB-9325D429F073}" destId="{803B6BC5-8C3C-E742-84DB-FFAF15B02F87}" srcOrd="0" destOrd="0" presId="urn:microsoft.com/office/officeart/2005/8/layout/vList2"/>
    <dgm:cxn modelId="{5F5438C8-5D0E-E845-8ED3-31C58ADC5ED6}" srcId="{3552A9C1-1B08-4746-ABAA-447244E71D55}" destId="{40B726E2-3211-9E45-8329-10B8B6B4339B}" srcOrd="1" destOrd="0" parTransId="{00C52872-0E69-A24E-A2F6-AF3EB4D97598}" sibTransId="{CED754C4-58BD-B248-8F52-EB8F6180A6A7}"/>
    <dgm:cxn modelId="{C023F7D4-5754-1543-8B0B-3E4D2C59BB70}" srcId="{3552A9C1-1B08-4746-ABAA-447244E71D55}" destId="{1B21BDD4-E237-6A40-A4EB-9325D429F073}" srcOrd="0" destOrd="0" parTransId="{FF58B2ED-8B8A-354C-90C7-7F55E4F9F3FA}" sibTransId="{6B0E78C4-E25A-9246-B9E4-4665644E2033}"/>
    <dgm:cxn modelId="{0B07A9CF-377E-0B4C-958E-C1F409AD97C0}" type="presParOf" srcId="{40A3A57E-8BDE-DA42-A102-C2220E0631EB}" destId="{803B6BC5-8C3C-E742-84DB-FFAF15B02F87}" srcOrd="0" destOrd="0" presId="urn:microsoft.com/office/officeart/2005/8/layout/vList2"/>
    <dgm:cxn modelId="{AA870770-8B68-3348-A467-20E5DA633026}" type="presParOf" srcId="{40A3A57E-8BDE-DA42-A102-C2220E0631EB}" destId="{BF8ACE3F-6781-9E47-BADC-5378E0CCC98F}" srcOrd="1" destOrd="0" presId="urn:microsoft.com/office/officeart/2005/8/layout/vList2"/>
    <dgm:cxn modelId="{3228C9F4-94EE-4C4D-ABD5-1452FB22C30C}" type="presParOf" srcId="{40A3A57E-8BDE-DA42-A102-C2220E0631EB}" destId="{587D6C7A-DBCF-1341-A2BB-3EB2734229CE}" srcOrd="2" destOrd="0" presId="urn:microsoft.com/office/officeart/2005/8/layout/vList2"/>
    <dgm:cxn modelId="{808CD166-D901-F045-B6A9-48D02CF75CC6}" type="presParOf" srcId="{40A3A57E-8BDE-DA42-A102-C2220E0631EB}" destId="{63888FC6-0CE5-5444-BDBC-7A295B96AF55}" srcOrd="3" destOrd="0" presId="urn:microsoft.com/office/officeart/2005/8/layout/vList2"/>
    <dgm:cxn modelId="{0DDD8E12-6D64-1648-B002-9ED5427D8197}" type="presParOf" srcId="{40A3A57E-8BDE-DA42-A102-C2220E0631EB}" destId="{FCEF658D-F832-E042-A161-2E661AF2FDF0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0.xml><?xml version="1.0" encoding="utf-8"?>
<dgm:dataModel xmlns:dgm="http://schemas.openxmlformats.org/drawingml/2006/diagram" xmlns:a="http://schemas.openxmlformats.org/drawingml/2006/main">
  <dgm:ptLst>
    <dgm:pt modelId="{8A4A720A-1547-A745-8812-53E407B0BF1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C7C153-08D5-5849-9141-E27A6028B29A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 probability</a:t>
          </a:r>
        </a:p>
      </dgm:t>
    </dgm:pt>
    <dgm:pt modelId="{1EFB340F-1BD1-9447-95DF-EE3041F7DC6A}" type="parTrans" cxnId="{36E29828-5C46-EA45-B616-58AF639A37D4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E970FC2-8AE8-534D-83AF-A2F2665192FB}" type="sibTrans" cxnId="{36E29828-5C46-EA45-B616-58AF639A37D4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24185B60-360E-B943-B27A-AD27067FAF4A}">
      <dgm:prSet phldrT="[Text]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FD91AE55-40FD-0E46-8FA2-B995A5870615}" type="parTrans" cxnId="{89B68E82-3BC8-BE40-A90F-18B44B0B762D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7C668B2-59EB-EB46-825B-EC30C953720B}" type="sibTrans" cxnId="{89B68E82-3BC8-BE40-A90F-18B44B0B762D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B1AD36A5-916B-8348-A7E3-7C4E96C310BE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Test Statistic is Extreme than the Observed</a:t>
          </a:r>
        </a:p>
      </dgm:t>
    </dgm:pt>
    <dgm:pt modelId="{B52EC514-EB9B-3047-9821-E976A8BD6AB2}" type="parTrans" cxnId="{C84D6CBA-B9E2-8D47-ACA0-0935CD71CBE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03270DD-2A2E-4847-8EAA-D6A3763A0004}" type="sibTrans" cxnId="{C84D6CBA-B9E2-8D47-ACA0-0935CD71CBE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22709700-8767-7D42-A9E9-DF877478989D}" type="pres">
      <dgm:prSet presAssocID="{8A4A720A-1547-A745-8812-53E407B0BF1C}" presName="Name0" presStyleCnt="0">
        <dgm:presLayoutVars>
          <dgm:dir/>
          <dgm:resizeHandles val="exact"/>
        </dgm:presLayoutVars>
      </dgm:prSet>
      <dgm:spPr/>
    </dgm:pt>
    <dgm:pt modelId="{DE0C70DF-42E0-5540-9BCE-D658B15EAFBC}" type="pres">
      <dgm:prSet presAssocID="{00C7C153-08D5-5849-9141-E27A6028B29A}" presName="node" presStyleLbl="node1" presStyleIdx="0" presStyleCnt="3">
        <dgm:presLayoutVars>
          <dgm:bulletEnabled val="1"/>
        </dgm:presLayoutVars>
      </dgm:prSet>
      <dgm:spPr/>
    </dgm:pt>
    <dgm:pt modelId="{55E8D832-CF3A-2B48-BC31-D907A6527133}" type="pres">
      <dgm:prSet presAssocID="{8E970FC2-8AE8-534D-83AF-A2F2665192FB}" presName="sibTrans" presStyleLbl="sibTrans2D1" presStyleIdx="0" presStyleCnt="2"/>
      <dgm:spPr/>
    </dgm:pt>
    <dgm:pt modelId="{80F26A25-FD69-1740-9E67-9718A9A5B104}" type="pres">
      <dgm:prSet presAssocID="{8E970FC2-8AE8-534D-83AF-A2F2665192FB}" presName="connectorText" presStyleLbl="sibTrans2D1" presStyleIdx="0" presStyleCnt="2"/>
      <dgm:spPr/>
    </dgm:pt>
    <dgm:pt modelId="{3CCFFB85-AB84-1B4C-A9F6-D313005EBB6C}" type="pres">
      <dgm:prSet presAssocID="{24185B60-360E-B943-B27A-AD27067FAF4A}" presName="node" presStyleLbl="node1" presStyleIdx="1" presStyleCnt="3">
        <dgm:presLayoutVars>
          <dgm:bulletEnabled val="1"/>
        </dgm:presLayoutVars>
      </dgm:prSet>
      <dgm:spPr/>
    </dgm:pt>
    <dgm:pt modelId="{D8C3EAD8-169A-FA44-8843-0FE8F8D4B242}" type="pres">
      <dgm:prSet presAssocID="{87C668B2-59EB-EB46-825B-EC30C953720B}" presName="sibTrans" presStyleLbl="sibTrans2D1" presStyleIdx="1" presStyleCnt="2"/>
      <dgm:spPr/>
    </dgm:pt>
    <dgm:pt modelId="{B9ABD9B2-4A5B-C94E-BC78-0861CE361A99}" type="pres">
      <dgm:prSet presAssocID="{87C668B2-59EB-EB46-825B-EC30C953720B}" presName="connectorText" presStyleLbl="sibTrans2D1" presStyleIdx="1" presStyleCnt="2"/>
      <dgm:spPr/>
    </dgm:pt>
    <dgm:pt modelId="{A6923D76-7764-7043-9804-8D9B1E42A77D}" type="pres">
      <dgm:prSet presAssocID="{B1AD36A5-916B-8348-A7E3-7C4E96C310BE}" presName="node" presStyleLbl="node1" presStyleIdx="2" presStyleCnt="3">
        <dgm:presLayoutVars>
          <dgm:bulletEnabled val="1"/>
        </dgm:presLayoutVars>
      </dgm:prSet>
      <dgm:spPr/>
    </dgm:pt>
  </dgm:ptLst>
  <dgm:cxnLst>
    <dgm:cxn modelId="{36E29828-5C46-EA45-B616-58AF639A37D4}" srcId="{8A4A720A-1547-A745-8812-53E407B0BF1C}" destId="{00C7C153-08D5-5849-9141-E27A6028B29A}" srcOrd="0" destOrd="0" parTransId="{1EFB340F-1BD1-9447-95DF-EE3041F7DC6A}" sibTransId="{8E970FC2-8AE8-534D-83AF-A2F2665192FB}"/>
    <dgm:cxn modelId="{8D13523B-D966-864A-82C9-BF887EFF07FD}" type="presOf" srcId="{8A4A720A-1547-A745-8812-53E407B0BF1C}" destId="{22709700-8767-7D42-A9E9-DF877478989D}" srcOrd="0" destOrd="0" presId="urn:microsoft.com/office/officeart/2005/8/layout/process1"/>
    <dgm:cxn modelId="{89B68E82-3BC8-BE40-A90F-18B44B0B762D}" srcId="{8A4A720A-1547-A745-8812-53E407B0BF1C}" destId="{24185B60-360E-B943-B27A-AD27067FAF4A}" srcOrd="1" destOrd="0" parTransId="{FD91AE55-40FD-0E46-8FA2-B995A5870615}" sibTransId="{87C668B2-59EB-EB46-825B-EC30C953720B}"/>
    <dgm:cxn modelId="{FE611D9A-BD12-A648-AEDC-F5430611AE25}" type="presOf" srcId="{87C668B2-59EB-EB46-825B-EC30C953720B}" destId="{D8C3EAD8-169A-FA44-8843-0FE8F8D4B242}" srcOrd="0" destOrd="0" presId="urn:microsoft.com/office/officeart/2005/8/layout/process1"/>
    <dgm:cxn modelId="{CFFFD9AA-387D-7B49-A95B-FD194B8D4844}" type="presOf" srcId="{8E970FC2-8AE8-534D-83AF-A2F2665192FB}" destId="{80F26A25-FD69-1740-9E67-9718A9A5B104}" srcOrd="1" destOrd="0" presId="urn:microsoft.com/office/officeart/2005/8/layout/process1"/>
    <dgm:cxn modelId="{7F8555B3-1810-F148-A61F-B3FEF70FB325}" type="presOf" srcId="{24185B60-360E-B943-B27A-AD27067FAF4A}" destId="{3CCFFB85-AB84-1B4C-A9F6-D313005EBB6C}" srcOrd="0" destOrd="0" presId="urn:microsoft.com/office/officeart/2005/8/layout/process1"/>
    <dgm:cxn modelId="{C84D6CBA-B9E2-8D47-ACA0-0935CD71CBEA}" srcId="{8A4A720A-1547-A745-8812-53E407B0BF1C}" destId="{B1AD36A5-916B-8348-A7E3-7C4E96C310BE}" srcOrd="2" destOrd="0" parTransId="{B52EC514-EB9B-3047-9821-E976A8BD6AB2}" sibTransId="{803270DD-2A2E-4847-8EAA-D6A3763A0004}"/>
    <dgm:cxn modelId="{32AD2BBE-6584-FD40-AB5F-7CDA7CE8D52F}" type="presOf" srcId="{8E970FC2-8AE8-534D-83AF-A2F2665192FB}" destId="{55E8D832-CF3A-2B48-BC31-D907A6527133}" srcOrd="0" destOrd="0" presId="urn:microsoft.com/office/officeart/2005/8/layout/process1"/>
    <dgm:cxn modelId="{85D939BE-A726-BF4A-89FF-A2B42FDBC7A9}" type="presOf" srcId="{87C668B2-59EB-EB46-825B-EC30C953720B}" destId="{B9ABD9B2-4A5B-C94E-BC78-0861CE361A99}" srcOrd="1" destOrd="0" presId="urn:microsoft.com/office/officeart/2005/8/layout/process1"/>
    <dgm:cxn modelId="{3DE04EDA-D0B1-7D46-8A03-F05A4F1E2EBC}" type="presOf" srcId="{B1AD36A5-916B-8348-A7E3-7C4E96C310BE}" destId="{A6923D76-7764-7043-9804-8D9B1E42A77D}" srcOrd="0" destOrd="0" presId="urn:microsoft.com/office/officeart/2005/8/layout/process1"/>
    <dgm:cxn modelId="{272D3AFC-A19A-B442-812B-697F2D887418}" type="presOf" srcId="{00C7C153-08D5-5849-9141-E27A6028B29A}" destId="{DE0C70DF-42E0-5540-9BCE-D658B15EAFBC}" srcOrd="0" destOrd="0" presId="urn:microsoft.com/office/officeart/2005/8/layout/process1"/>
    <dgm:cxn modelId="{F02CA6A5-EAFA-744E-BB1D-B1AAE9FC9CAC}" type="presParOf" srcId="{22709700-8767-7D42-A9E9-DF877478989D}" destId="{DE0C70DF-42E0-5540-9BCE-D658B15EAFBC}" srcOrd="0" destOrd="0" presId="urn:microsoft.com/office/officeart/2005/8/layout/process1"/>
    <dgm:cxn modelId="{F1EFCC2F-7EC1-EE47-890A-935436B9070A}" type="presParOf" srcId="{22709700-8767-7D42-A9E9-DF877478989D}" destId="{55E8D832-CF3A-2B48-BC31-D907A6527133}" srcOrd="1" destOrd="0" presId="urn:microsoft.com/office/officeart/2005/8/layout/process1"/>
    <dgm:cxn modelId="{BAE6A020-478B-2D47-B041-3EED5C55DEB1}" type="presParOf" srcId="{55E8D832-CF3A-2B48-BC31-D907A6527133}" destId="{80F26A25-FD69-1740-9E67-9718A9A5B104}" srcOrd="0" destOrd="0" presId="urn:microsoft.com/office/officeart/2005/8/layout/process1"/>
    <dgm:cxn modelId="{E72A1989-E00F-5D48-85EA-5BD1A0B01DAD}" type="presParOf" srcId="{22709700-8767-7D42-A9E9-DF877478989D}" destId="{3CCFFB85-AB84-1B4C-A9F6-D313005EBB6C}" srcOrd="2" destOrd="0" presId="urn:microsoft.com/office/officeart/2005/8/layout/process1"/>
    <dgm:cxn modelId="{6B8E36CF-C375-884D-B57C-4FC7E52B5154}" type="presParOf" srcId="{22709700-8767-7D42-A9E9-DF877478989D}" destId="{D8C3EAD8-169A-FA44-8843-0FE8F8D4B242}" srcOrd="3" destOrd="0" presId="urn:microsoft.com/office/officeart/2005/8/layout/process1"/>
    <dgm:cxn modelId="{DBAB0645-1B39-CC4B-8F9A-2327049421D1}" type="presParOf" srcId="{D8C3EAD8-169A-FA44-8843-0FE8F8D4B242}" destId="{B9ABD9B2-4A5B-C94E-BC78-0861CE361A99}" srcOrd="0" destOrd="0" presId="urn:microsoft.com/office/officeart/2005/8/layout/process1"/>
    <dgm:cxn modelId="{DF2809A0-6E82-BF4C-9304-5F1CDCEBB3BB}" type="presParOf" srcId="{22709700-8767-7D42-A9E9-DF877478989D}" destId="{A6923D76-7764-7043-9804-8D9B1E42A77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A4A720A-1547-A745-8812-53E407B0BF1C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C7C153-08D5-5849-9141-E27A6028B29A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 probability</a:t>
          </a:r>
        </a:p>
      </dgm:t>
    </dgm:pt>
    <dgm:pt modelId="{1EFB340F-1BD1-9447-95DF-EE3041F7DC6A}" type="parTrans" cxnId="{36E29828-5C46-EA45-B616-58AF639A37D4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E970FC2-8AE8-534D-83AF-A2F2665192FB}" type="sibTrans" cxnId="{36E29828-5C46-EA45-B616-58AF639A37D4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mc:AlternateContent xmlns:mc="http://schemas.openxmlformats.org/markup-compatibility/2006" xmlns:a14="http://schemas.microsoft.com/office/drawing/2010/main">
      <mc:Choice Requires="a14">
        <dgm:pt modelId="{24185B60-360E-B943-B27A-AD27067FAF4A}">
          <dgm:prSet phldrT="[Text]"/>
          <dgm:spPr/>
          <dgm:t>
            <a:bodyPr/>
            <a:lstStyle/>
            <a:p>
              <a14:m>
                <m:oMath xmlns:m="http://schemas.openxmlformats.org/officeDocument/2006/math">
                  <m:sSub>
                    <m:sSubPr>
                      <m:ctrlP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𝑯</m:t>
                      </m:r>
                    </m:e>
                    <m:sub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𝟎</m:t>
                      </m:r>
                    </m:sub>
                  </m:sSub>
                </m:oMath>
              </a14:m>
              <a:r>
                <a:rPr lang="en-US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is true</a:t>
              </a:r>
              <a:endPara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dgm:t>
        </dgm:pt>
      </mc:Choice>
      <mc:Fallback xmlns="">
        <dgm:pt modelId="{24185B60-360E-B943-B27A-AD27067FAF4A}">
          <dgm:prSet phldrT="[Text]"/>
          <dgm:spPr/>
          <dgm:t>
            <a:bodyPr/>
            <a:lstStyle/>
            <a:p>
              <a:r>
                <a:rPr lang="en-US" b="1" i="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𝑯_𝟎</a:t>
              </a:r>
              <a:r>
                <a:rPr lang="en-US" b="1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is true</a:t>
              </a:r>
              <a:endParaRPr lang="en-US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dgm:t>
        </dgm:pt>
      </mc:Fallback>
    </mc:AlternateContent>
    <dgm:pt modelId="{FD91AE55-40FD-0E46-8FA2-B995A5870615}" type="parTrans" cxnId="{89B68E82-3BC8-BE40-A90F-18B44B0B762D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7C668B2-59EB-EB46-825B-EC30C953720B}" type="sibTrans" cxnId="{89B68E82-3BC8-BE40-A90F-18B44B0B762D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B1AD36A5-916B-8348-A7E3-7C4E96C310BE}">
      <dgm:prSet phldrT="[Text]"/>
      <dgm:spPr/>
      <dgm:t>
        <a:bodyPr/>
        <a:lstStyle/>
        <a:p>
          <a:r>
            <a: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Test Statistic is Extreme than the Observed</a:t>
          </a:r>
        </a:p>
      </dgm:t>
    </dgm:pt>
    <dgm:pt modelId="{B52EC514-EB9B-3047-9821-E976A8BD6AB2}" type="parTrans" cxnId="{C84D6CBA-B9E2-8D47-ACA0-0935CD71CBE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803270DD-2A2E-4847-8EAA-D6A3763A0004}" type="sibTrans" cxnId="{C84D6CBA-B9E2-8D47-ACA0-0935CD71CBEA}">
      <dgm:prSet/>
      <dgm:spPr/>
      <dgm:t>
        <a:bodyPr/>
        <a:lstStyle/>
        <a:p>
          <a:endParaRPr lang="en-US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gm:t>
    </dgm:pt>
    <dgm:pt modelId="{22709700-8767-7D42-A9E9-DF877478989D}" type="pres">
      <dgm:prSet presAssocID="{8A4A720A-1547-A745-8812-53E407B0BF1C}" presName="Name0" presStyleCnt="0">
        <dgm:presLayoutVars>
          <dgm:dir/>
          <dgm:resizeHandles val="exact"/>
        </dgm:presLayoutVars>
      </dgm:prSet>
      <dgm:spPr/>
    </dgm:pt>
    <dgm:pt modelId="{DE0C70DF-42E0-5540-9BCE-D658B15EAFBC}" type="pres">
      <dgm:prSet presAssocID="{00C7C153-08D5-5849-9141-E27A6028B29A}" presName="node" presStyleLbl="node1" presStyleIdx="0" presStyleCnt="3">
        <dgm:presLayoutVars>
          <dgm:bulletEnabled val="1"/>
        </dgm:presLayoutVars>
      </dgm:prSet>
      <dgm:spPr/>
    </dgm:pt>
    <dgm:pt modelId="{55E8D832-CF3A-2B48-BC31-D907A6527133}" type="pres">
      <dgm:prSet presAssocID="{8E970FC2-8AE8-534D-83AF-A2F2665192FB}" presName="sibTrans" presStyleLbl="sibTrans2D1" presStyleIdx="0" presStyleCnt="2"/>
      <dgm:spPr/>
    </dgm:pt>
    <dgm:pt modelId="{80F26A25-FD69-1740-9E67-9718A9A5B104}" type="pres">
      <dgm:prSet presAssocID="{8E970FC2-8AE8-534D-83AF-A2F2665192FB}" presName="connectorText" presStyleLbl="sibTrans2D1" presStyleIdx="0" presStyleCnt="2"/>
      <dgm:spPr/>
    </dgm:pt>
    <dgm:pt modelId="{3CCFFB85-AB84-1B4C-A9F6-D313005EBB6C}" type="pres">
      <dgm:prSet presAssocID="{24185B60-360E-B943-B27A-AD27067FAF4A}" presName="node" presStyleLbl="node1" presStyleIdx="1" presStyleCnt="3">
        <dgm:presLayoutVars>
          <dgm:bulletEnabled val="1"/>
        </dgm:presLayoutVars>
      </dgm:prSet>
      <dgm:spPr/>
    </dgm:pt>
    <dgm:pt modelId="{D8C3EAD8-169A-FA44-8843-0FE8F8D4B242}" type="pres">
      <dgm:prSet presAssocID="{87C668B2-59EB-EB46-825B-EC30C953720B}" presName="sibTrans" presStyleLbl="sibTrans2D1" presStyleIdx="1" presStyleCnt="2"/>
      <dgm:spPr/>
    </dgm:pt>
    <dgm:pt modelId="{B9ABD9B2-4A5B-C94E-BC78-0861CE361A99}" type="pres">
      <dgm:prSet presAssocID="{87C668B2-59EB-EB46-825B-EC30C953720B}" presName="connectorText" presStyleLbl="sibTrans2D1" presStyleIdx="1" presStyleCnt="2"/>
      <dgm:spPr/>
    </dgm:pt>
    <dgm:pt modelId="{A6923D76-7764-7043-9804-8D9B1E42A77D}" type="pres">
      <dgm:prSet presAssocID="{B1AD36A5-916B-8348-A7E3-7C4E96C310BE}" presName="node" presStyleLbl="node1" presStyleIdx="2" presStyleCnt="3">
        <dgm:presLayoutVars>
          <dgm:bulletEnabled val="1"/>
        </dgm:presLayoutVars>
      </dgm:prSet>
      <dgm:spPr/>
    </dgm:pt>
  </dgm:ptLst>
  <dgm:cxnLst>
    <dgm:cxn modelId="{36E29828-5C46-EA45-B616-58AF639A37D4}" srcId="{8A4A720A-1547-A745-8812-53E407B0BF1C}" destId="{00C7C153-08D5-5849-9141-E27A6028B29A}" srcOrd="0" destOrd="0" parTransId="{1EFB340F-1BD1-9447-95DF-EE3041F7DC6A}" sibTransId="{8E970FC2-8AE8-534D-83AF-A2F2665192FB}"/>
    <dgm:cxn modelId="{8D13523B-D966-864A-82C9-BF887EFF07FD}" type="presOf" srcId="{8A4A720A-1547-A745-8812-53E407B0BF1C}" destId="{22709700-8767-7D42-A9E9-DF877478989D}" srcOrd="0" destOrd="0" presId="urn:microsoft.com/office/officeart/2005/8/layout/process1"/>
    <dgm:cxn modelId="{89B68E82-3BC8-BE40-A90F-18B44B0B762D}" srcId="{8A4A720A-1547-A745-8812-53E407B0BF1C}" destId="{24185B60-360E-B943-B27A-AD27067FAF4A}" srcOrd="1" destOrd="0" parTransId="{FD91AE55-40FD-0E46-8FA2-B995A5870615}" sibTransId="{87C668B2-59EB-EB46-825B-EC30C953720B}"/>
    <dgm:cxn modelId="{FE611D9A-BD12-A648-AEDC-F5430611AE25}" type="presOf" srcId="{87C668B2-59EB-EB46-825B-EC30C953720B}" destId="{D8C3EAD8-169A-FA44-8843-0FE8F8D4B242}" srcOrd="0" destOrd="0" presId="urn:microsoft.com/office/officeart/2005/8/layout/process1"/>
    <dgm:cxn modelId="{CFFFD9AA-387D-7B49-A95B-FD194B8D4844}" type="presOf" srcId="{8E970FC2-8AE8-534D-83AF-A2F2665192FB}" destId="{80F26A25-FD69-1740-9E67-9718A9A5B104}" srcOrd="1" destOrd="0" presId="urn:microsoft.com/office/officeart/2005/8/layout/process1"/>
    <dgm:cxn modelId="{7F8555B3-1810-F148-A61F-B3FEF70FB325}" type="presOf" srcId="{24185B60-360E-B943-B27A-AD27067FAF4A}" destId="{3CCFFB85-AB84-1B4C-A9F6-D313005EBB6C}" srcOrd="0" destOrd="0" presId="urn:microsoft.com/office/officeart/2005/8/layout/process1"/>
    <dgm:cxn modelId="{C84D6CBA-B9E2-8D47-ACA0-0935CD71CBEA}" srcId="{8A4A720A-1547-A745-8812-53E407B0BF1C}" destId="{B1AD36A5-916B-8348-A7E3-7C4E96C310BE}" srcOrd="2" destOrd="0" parTransId="{B52EC514-EB9B-3047-9821-E976A8BD6AB2}" sibTransId="{803270DD-2A2E-4847-8EAA-D6A3763A0004}"/>
    <dgm:cxn modelId="{32AD2BBE-6584-FD40-AB5F-7CDA7CE8D52F}" type="presOf" srcId="{8E970FC2-8AE8-534D-83AF-A2F2665192FB}" destId="{55E8D832-CF3A-2B48-BC31-D907A6527133}" srcOrd="0" destOrd="0" presId="urn:microsoft.com/office/officeart/2005/8/layout/process1"/>
    <dgm:cxn modelId="{85D939BE-A726-BF4A-89FF-A2B42FDBC7A9}" type="presOf" srcId="{87C668B2-59EB-EB46-825B-EC30C953720B}" destId="{B9ABD9B2-4A5B-C94E-BC78-0861CE361A99}" srcOrd="1" destOrd="0" presId="urn:microsoft.com/office/officeart/2005/8/layout/process1"/>
    <dgm:cxn modelId="{3DE04EDA-D0B1-7D46-8A03-F05A4F1E2EBC}" type="presOf" srcId="{B1AD36A5-916B-8348-A7E3-7C4E96C310BE}" destId="{A6923D76-7764-7043-9804-8D9B1E42A77D}" srcOrd="0" destOrd="0" presId="urn:microsoft.com/office/officeart/2005/8/layout/process1"/>
    <dgm:cxn modelId="{272D3AFC-A19A-B442-812B-697F2D887418}" type="presOf" srcId="{00C7C153-08D5-5849-9141-E27A6028B29A}" destId="{DE0C70DF-42E0-5540-9BCE-D658B15EAFBC}" srcOrd="0" destOrd="0" presId="urn:microsoft.com/office/officeart/2005/8/layout/process1"/>
    <dgm:cxn modelId="{F02CA6A5-EAFA-744E-BB1D-B1AAE9FC9CAC}" type="presParOf" srcId="{22709700-8767-7D42-A9E9-DF877478989D}" destId="{DE0C70DF-42E0-5540-9BCE-D658B15EAFBC}" srcOrd="0" destOrd="0" presId="urn:microsoft.com/office/officeart/2005/8/layout/process1"/>
    <dgm:cxn modelId="{F1EFCC2F-7EC1-EE47-890A-935436B9070A}" type="presParOf" srcId="{22709700-8767-7D42-A9E9-DF877478989D}" destId="{55E8D832-CF3A-2B48-BC31-D907A6527133}" srcOrd="1" destOrd="0" presId="urn:microsoft.com/office/officeart/2005/8/layout/process1"/>
    <dgm:cxn modelId="{BAE6A020-478B-2D47-B041-3EED5C55DEB1}" type="presParOf" srcId="{55E8D832-CF3A-2B48-BC31-D907A6527133}" destId="{80F26A25-FD69-1740-9E67-9718A9A5B104}" srcOrd="0" destOrd="0" presId="urn:microsoft.com/office/officeart/2005/8/layout/process1"/>
    <dgm:cxn modelId="{E72A1989-E00F-5D48-85EA-5BD1A0B01DAD}" type="presParOf" srcId="{22709700-8767-7D42-A9E9-DF877478989D}" destId="{3CCFFB85-AB84-1B4C-A9F6-D313005EBB6C}" srcOrd="2" destOrd="0" presId="urn:microsoft.com/office/officeart/2005/8/layout/process1"/>
    <dgm:cxn modelId="{6B8E36CF-C375-884D-B57C-4FC7E52B5154}" type="presParOf" srcId="{22709700-8767-7D42-A9E9-DF877478989D}" destId="{D8C3EAD8-169A-FA44-8843-0FE8F8D4B242}" srcOrd="3" destOrd="0" presId="urn:microsoft.com/office/officeart/2005/8/layout/process1"/>
    <dgm:cxn modelId="{DBAB0645-1B39-CC4B-8F9A-2327049421D1}" type="presParOf" srcId="{D8C3EAD8-169A-FA44-8843-0FE8F8D4B242}" destId="{B9ABD9B2-4A5B-C94E-BC78-0861CE361A99}" srcOrd="0" destOrd="0" presId="urn:microsoft.com/office/officeart/2005/8/layout/process1"/>
    <dgm:cxn modelId="{DF2809A0-6E82-BF4C-9304-5F1CDCEBB3BB}" type="presParOf" srcId="{22709700-8767-7D42-A9E9-DF877478989D}" destId="{A6923D76-7764-7043-9804-8D9B1E42A77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359682-8497-40D5-92DD-9F5E2C06D567}">
      <dsp:nvSpPr>
        <dsp:cNvPr id="0" name=""/>
        <dsp:cNvSpPr/>
      </dsp:nvSpPr>
      <dsp:spPr>
        <a:xfrm>
          <a:off x="5102610" y="24"/>
          <a:ext cx="2260724" cy="1469470"/>
        </a:xfrm>
        <a:prstGeom prst="roundRect">
          <a:avLst/>
        </a:prstGeom>
        <a:solidFill>
          <a:srgbClr val="0C314D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Roboto" panose="02000000000000000000" pitchFamily="2" charset="0"/>
              <a:ea typeface="Roboto" panose="02000000000000000000" pitchFamily="2" charset="0"/>
            </a:rPr>
            <a:t>Sampling</a:t>
          </a:r>
        </a:p>
      </dsp:txBody>
      <dsp:txXfrm>
        <a:off x="5174344" y="71758"/>
        <a:ext cx="2117256" cy="1326002"/>
      </dsp:txXfrm>
    </dsp:sp>
    <dsp:sp modelId="{F1644109-9D2D-4764-B0FB-CE1B65FD4EEC}">
      <dsp:nvSpPr>
        <dsp:cNvPr id="0" name=""/>
        <dsp:cNvSpPr/>
      </dsp:nvSpPr>
      <dsp:spPr>
        <a:xfrm>
          <a:off x="3806077" y="734759"/>
          <a:ext cx="4853789" cy="4853789"/>
        </a:xfrm>
        <a:custGeom>
          <a:avLst/>
          <a:gdLst/>
          <a:ahLst/>
          <a:cxnLst/>
          <a:rect l="0" t="0" r="0" b="0"/>
          <a:pathLst>
            <a:path>
              <a:moveTo>
                <a:pt x="3908541" y="504775"/>
              </a:moveTo>
              <a:arcTo wR="2426894" hR="2426894" stAng="18457589" swAng="1876043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B1C9AB3-FA70-4BBC-9B01-BA190D525F61}">
      <dsp:nvSpPr>
        <dsp:cNvPr id="0" name=""/>
        <dsp:cNvSpPr/>
      </dsp:nvSpPr>
      <dsp:spPr>
        <a:xfrm>
          <a:off x="8123747" y="2688631"/>
          <a:ext cx="1072239" cy="946045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Roboto" panose="02000000000000000000" pitchFamily="2" charset="0"/>
              <a:ea typeface="Roboto" panose="02000000000000000000" pitchFamily="2" charset="0"/>
            </a:rPr>
            <a:t>Sample</a:t>
          </a:r>
        </a:p>
      </dsp:txBody>
      <dsp:txXfrm>
        <a:off x="8169929" y="2734813"/>
        <a:ext cx="979875" cy="853681"/>
      </dsp:txXfrm>
    </dsp:sp>
    <dsp:sp modelId="{F3A66DEE-DA20-4C5A-8C5B-68BD6D2DC783}">
      <dsp:nvSpPr>
        <dsp:cNvPr id="0" name=""/>
        <dsp:cNvSpPr/>
      </dsp:nvSpPr>
      <dsp:spPr>
        <a:xfrm>
          <a:off x="3806077" y="734759"/>
          <a:ext cx="4853789" cy="4853789"/>
        </a:xfrm>
        <a:custGeom>
          <a:avLst/>
          <a:gdLst/>
          <a:ahLst/>
          <a:cxnLst/>
          <a:rect l="0" t="0" r="0" b="0"/>
          <a:pathLst>
            <a:path>
              <a:moveTo>
                <a:pt x="4690981" y="3300811"/>
              </a:moveTo>
              <a:arcTo wR="2426894" hR="2426894" stAng="1266368" swAng="1876043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225A3BC-5C0A-4944-9CC6-218F5D45F7B1}">
      <dsp:nvSpPr>
        <dsp:cNvPr id="0" name=""/>
        <dsp:cNvSpPr/>
      </dsp:nvSpPr>
      <dsp:spPr>
        <a:xfrm>
          <a:off x="5102610" y="4853813"/>
          <a:ext cx="2260724" cy="1469470"/>
        </a:xfrm>
        <a:prstGeom prst="roundRect">
          <a:avLst/>
        </a:prstGeom>
        <a:solidFill>
          <a:srgbClr val="0C314D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Roboto" panose="02000000000000000000" pitchFamily="2" charset="0"/>
              <a:ea typeface="Roboto" panose="02000000000000000000" pitchFamily="2" charset="0"/>
            </a:rPr>
            <a:t>Conclusions</a:t>
          </a:r>
        </a:p>
      </dsp:txBody>
      <dsp:txXfrm>
        <a:off x="5174344" y="4925547"/>
        <a:ext cx="2117256" cy="1326002"/>
      </dsp:txXfrm>
    </dsp:sp>
    <dsp:sp modelId="{EF5C6E90-2197-4869-85D9-589C9E608C76}">
      <dsp:nvSpPr>
        <dsp:cNvPr id="0" name=""/>
        <dsp:cNvSpPr/>
      </dsp:nvSpPr>
      <dsp:spPr>
        <a:xfrm>
          <a:off x="3806077" y="734759"/>
          <a:ext cx="4853789" cy="4853789"/>
        </a:xfrm>
        <a:custGeom>
          <a:avLst/>
          <a:gdLst/>
          <a:ahLst/>
          <a:cxnLst/>
          <a:rect l="0" t="0" r="0" b="0"/>
          <a:pathLst>
            <a:path>
              <a:moveTo>
                <a:pt x="984702" y="4378791"/>
              </a:moveTo>
              <a:arcTo wR="2426894" hR="2426894" stAng="7587569" swAng="1633086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D69DC6-1A16-4E8B-8304-D7D9D8754E87}">
      <dsp:nvSpPr>
        <dsp:cNvPr id="0" name=""/>
        <dsp:cNvSpPr/>
      </dsp:nvSpPr>
      <dsp:spPr>
        <a:xfrm>
          <a:off x="2675715" y="2426919"/>
          <a:ext cx="2260724" cy="1469470"/>
        </a:xfrm>
        <a:prstGeom prst="roundRect">
          <a:avLst/>
        </a:prstGeom>
        <a:solidFill>
          <a:srgbClr val="0070C0"/>
        </a:soli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Roboto" panose="02000000000000000000" pitchFamily="2" charset="0"/>
              <a:ea typeface="Roboto" panose="02000000000000000000" pitchFamily="2" charset="0"/>
            </a:rPr>
            <a:t>Population</a:t>
          </a:r>
        </a:p>
      </dsp:txBody>
      <dsp:txXfrm>
        <a:off x="2747449" y="2498653"/>
        <a:ext cx="2117256" cy="1326002"/>
      </dsp:txXfrm>
    </dsp:sp>
    <dsp:sp modelId="{36319FD6-5602-4651-B2F4-CD62B8D11668}">
      <dsp:nvSpPr>
        <dsp:cNvPr id="0" name=""/>
        <dsp:cNvSpPr/>
      </dsp:nvSpPr>
      <dsp:spPr>
        <a:xfrm>
          <a:off x="3806077" y="734759"/>
          <a:ext cx="4853789" cy="4853789"/>
        </a:xfrm>
        <a:custGeom>
          <a:avLst/>
          <a:gdLst/>
          <a:ahLst/>
          <a:cxnLst/>
          <a:rect l="0" t="0" r="0" b="0"/>
          <a:pathLst>
            <a:path>
              <a:moveTo>
                <a:pt x="251637" y="1350756"/>
              </a:moveTo>
              <a:arcTo wR="2426894" hR="2426894" stAng="12379346" swAng="1633086"/>
            </a:path>
          </a:pathLst>
        </a:custGeom>
        <a:noFill/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AD0234-680A-1043-BD54-3E5B81605DBA}">
      <dsp:nvSpPr>
        <dsp:cNvPr id="0" name=""/>
        <dsp:cNvSpPr/>
      </dsp:nvSpPr>
      <dsp:spPr>
        <a:xfrm>
          <a:off x="0" y="615879"/>
          <a:ext cx="10050506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b="1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Sampling Bias occurs when samples do not accurately represent the population</a:t>
          </a:r>
          <a:endParaRPr lang="en-US" sz="2000" b="1" kern="1200" dirty="0">
            <a:solidFill>
              <a:schemeClr val="tx1"/>
            </a:solidFill>
          </a:endParaRPr>
        </a:p>
      </dsp:txBody>
      <dsp:txXfrm>
        <a:off x="59399" y="675278"/>
        <a:ext cx="9931708" cy="10980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7956DF-D8F0-944E-909B-6954A4ED8ADC}">
      <dsp:nvSpPr>
        <dsp:cNvPr id="0" name=""/>
        <dsp:cNvSpPr/>
      </dsp:nvSpPr>
      <dsp:spPr>
        <a:xfrm>
          <a:off x="119727" y="1061"/>
          <a:ext cx="2014736" cy="1208841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Selection 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Bias</a:t>
          </a:r>
        </a:p>
      </dsp:txBody>
      <dsp:txXfrm>
        <a:off x="119727" y="1061"/>
        <a:ext cx="2014736" cy="1208841"/>
      </dsp:txXfrm>
    </dsp:sp>
    <dsp:sp modelId="{E68CD8FC-75FD-4243-B0E6-5D197F37EEFB}">
      <dsp:nvSpPr>
        <dsp:cNvPr id="0" name=""/>
        <dsp:cNvSpPr/>
      </dsp:nvSpPr>
      <dsp:spPr>
        <a:xfrm>
          <a:off x="2335937" y="1061"/>
          <a:ext cx="2014736" cy="1208841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 err="1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Undercoverage</a:t>
          </a:r>
          <a:r>
            <a:rPr lang="en-US" sz="21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Bias</a:t>
          </a:r>
        </a:p>
      </dsp:txBody>
      <dsp:txXfrm>
        <a:off x="2335937" y="1061"/>
        <a:ext cx="2014736" cy="1208841"/>
      </dsp:txXfrm>
    </dsp:sp>
    <dsp:sp modelId="{FAAAAC7F-A59E-8343-87F1-16FF5B6ED09B}">
      <dsp:nvSpPr>
        <dsp:cNvPr id="0" name=""/>
        <dsp:cNvSpPr/>
      </dsp:nvSpPr>
      <dsp:spPr>
        <a:xfrm>
          <a:off x="119727" y="1411376"/>
          <a:ext cx="2014736" cy="1208841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Voluntary Response Bias</a:t>
          </a:r>
        </a:p>
      </dsp:txBody>
      <dsp:txXfrm>
        <a:off x="119727" y="1411376"/>
        <a:ext cx="2014736" cy="1208841"/>
      </dsp:txXfrm>
    </dsp:sp>
    <dsp:sp modelId="{CC266183-C77F-1A4F-9E75-A4378AEAFE90}">
      <dsp:nvSpPr>
        <dsp:cNvPr id="0" name=""/>
        <dsp:cNvSpPr/>
      </dsp:nvSpPr>
      <dsp:spPr>
        <a:xfrm>
          <a:off x="2335937" y="1411376"/>
          <a:ext cx="2014736" cy="1208841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Nonresponse Bias</a:t>
          </a:r>
        </a:p>
      </dsp:txBody>
      <dsp:txXfrm>
        <a:off x="2335937" y="1411376"/>
        <a:ext cx="2014736" cy="120884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3B6BC5-8C3C-E742-84DB-FFAF15B02F87}">
      <dsp:nvSpPr>
        <dsp:cNvPr id="0" name=""/>
        <dsp:cNvSpPr/>
      </dsp:nvSpPr>
      <dsp:spPr>
        <a:xfrm>
          <a:off x="0" y="696933"/>
          <a:ext cx="10050506" cy="1216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Apply proper RANDOM SAMPLING techniques</a:t>
          </a:r>
        </a:p>
      </dsp:txBody>
      <dsp:txXfrm>
        <a:off x="59399" y="756332"/>
        <a:ext cx="9931708" cy="1098002"/>
      </dsp:txXfrm>
    </dsp:sp>
    <dsp:sp modelId="{587D6C7A-DBCF-1341-A2BB-3EB2734229CE}">
      <dsp:nvSpPr>
        <dsp:cNvPr id="0" name=""/>
        <dsp:cNvSpPr/>
      </dsp:nvSpPr>
      <dsp:spPr>
        <a:xfrm>
          <a:off x="0" y="2100933"/>
          <a:ext cx="10050506" cy="1216800"/>
        </a:xfrm>
        <a:prstGeom prst="roundRect">
          <a:avLst/>
        </a:prstGeom>
        <a:solidFill>
          <a:schemeClr val="accent2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In the Experimental Designs, randomly assigned items/subjects for treatments and control groups</a:t>
          </a:r>
        </a:p>
      </dsp:txBody>
      <dsp:txXfrm>
        <a:off x="59399" y="2160332"/>
        <a:ext cx="9931708" cy="1098002"/>
      </dsp:txXfrm>
    </dsp:sp>
    <dsp:sp modelId="{FCEF658D-F832-E042-A161-2E661AF2FDF0}">
      <dsp:nvSpPr>
        <dsp:cNvPr id="0" name=""/>
        <dsp:cNvSpPr/>
      </dsp:nvSpPr>
      <dsp:spPr>
        <a:xfrm>
          <a:off x="0" y="3504933"/>
          <a:ext cx="10050506" cy="1216800"/>
        </a:xfrm>
        <a:prstGeom prst="roundRect">
          <a:avLst/>
        </a:prstGeom>
        <a:solidFill>
          <a:schemeClr val="accent5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For Observed Data sets, perform Permutation tests and Bootstrap tests</a:t>
          </a:r>
        </a:p>
      </dsp:txBody>
      <dsp:txXfrm>
        <a:off x="59399" y="3564332"/>
        <a:ext cx="9931708" cy="10980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0C70DF-42E0-5540-9BCE-D658B15EAFBC}">
      <dsp:nvSpPr>
        <dsp:cNvPr id="0" name=""/>
        <dsp:cNvSpPr/>
      </dsp:nvSpPr>
      <dsp:spPr>
        <a:xfrm>
          <a:off x="7184" y="366774"/>
          <a:ext cx="2147388" cy="1288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A probability</a:t>
          </a:r>
        </a:p>
      </dsp:txBody>
      <dsp:txXfrm>
        <a:off x="44921" y="404511"/>
        <a:ext cx="2071914" cy="1212959"/>
      </dsp:txXfrm>
    </dsp:sp>
    <dsp:sp modelId="{55E8D832-CF3A-2B48-BC31-D907A6527133}">
      <dsp:nvSpPr>
        <dsp:cNvPr id="0" name=""/>
        <dsp:cNvSpPr/>
      </dsp:nvSpPr>
      <dsp:spPr>
        <a:xfrm>
          <a:off x="2369312" y="744715"/>
          <a:ext cx="455246" cy="532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2369312" y="851225"/>
        <a:ext cx="318672" cy="319532"/>
      </dsp:txXfrm>
    </dsp:sp>
    <dsp:sp modelId="{3CCFFB85-AB84-1B4C-A9F6-D313005EBB6C}">
      <dsp:nvSpPr>
        <dsp:cNvPr id="0" name=""/>
        <dsp:cNvSpPr/>
      </dsp:nvSpPr>
      <dsp:spPr>
        <a:xfrm>
          <a:off x="3013528" y="366774"/>
          <a:ext cx="2147388" cy="1288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2100" b="1" i="1" kern="12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2100" b="1" i="1" kern="12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𝑯</m:t>
                  </m:r>
                </m:e>
                <m:sub>
                  <m:r>
                    <a:rPr lang="en-US" sz="2100" b="1" i="1" kern="1200" dirty="0" smtClean="0">
                      <a:solidFill>
                        <a:schemeClr val="tx1"/>
                      </a:solidFill>
                      <a:latin typeface="Cambria Math" panose="02040503050406030204" pitchFamily="18" charset="0"/>
                    </a:rPr>
                    <m:t>𝟎</m:t>
                  </m:r>
                </m:sub>
              </m:sSub>
            </m:oMath>
          </a14:m>
          <a:r>
            <a:rPr lang="en-US" sz="2100" b="1" kern="12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 is true</a:t>
          </a:r>
          <a:endParaRPr lang="en-US" sz="2100" kern="1200" dirty="0">
            <a:solidFill>
              <a:schemeClr val="tx1"/>
            </a:solidFill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3051265" y="404511"/>
        <a:ext cx="2071914" cy="1212959"/>
      </dsp:txXfrm>
    </dsp:sp>
    <dsp:sp modelId="{D8C3EAD8-169A-FA44-8843-0FE8F8D4B242}">
      <dsp:nvSpPr>
        <dsp:cNvPr id="0" name=""/>
        <dsp:cNvSpPr/>
      </dsp:nvSpPr>
      <dsp:spPr>
        <a:xfrm>
          <a:off x="5375656" y="744715"/>
          <a:ext cx="455246" cy="53255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>
            <a:latin typeface="Roboto" panose="02000000000000000000" pitchFamily="2" charset="0"/>
            <a:ea typeface="Roboto" panose="02000000000000000000" pitchFamily="2" charset="0"/>
            <a:cs typeface="Roboto" panose="02000000000000000000" pitchFamily="2" charset="0"/>
          </a:endParaRPr>
        </a:p>
      </dsp:txBody>
      <dsp:txXfrm>
        <a:off x="5375656" y="851225"/>
        <a:ext cx="318672" cy="319532"/>
      </dsp:txXfrm>
    </dsp:sp>
    <dsp:sp modelId="{A6923D76-7764-7043-9804-8D9B1E42A77D}">
      <dsp:nvSpPr>
        <dsp:cNvPr id="0" name=""/>
        <dsp:cNvSpPr/>
      </dsp:nvSpPr>
      <dsp:spPr>
        <a:xfrm>
          <a:off x="6019872" y="366774"/>
          <a:ext cx="2147388" cy="1288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rPr>
            <a:t>Test Statistic is Extreme than the Observed</a:t>
          </a:r>
        </a:p>
      </dsp:txBody>
      <dsp:txXfrm>
        <a:off x="6057609" y="404511"/>
        <a:ext cx="2071914" cy="121295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5CF323-270F-40CB-AF7A-2CC26EA6359D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F18FF5F-08C6-42CE-9569-5553047FA3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342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BAAEB5-4261-4237-8ADA-E8D5149DBCDC}" type="datetimeFigureOut">
              <a:rPr lang="en-US" smtClean="0"/>
              <a:t>12/10/24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6D280D-8141-4FE3-84FA-10127734B4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734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467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77075-3894-C0CF-1FEF-CC301CA187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97D015-6B49-3398-FD19-9D585FF09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EBAA231-8428-1B78-4ACD-9A1FAA1BD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8B62A0-AA04-6000-12F4-D3ECA83B6F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500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8343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0926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1070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purpose of sampling in research.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Population vs. sample: Why do we sample instead of measuring the entire population?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Definitions of key concepts: Population, sample, parameter, statistic.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4988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Definition of sampling bias and its effects on research.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improper sampling leads to biased conclusions.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Examples of sampling bias in real-world studies (e.g., election polls, health studies).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93947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2534C4-57CF-B76A-8315-424171D7C2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558BC9-81D3-14B7-2C71-3E77921997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1A41B4-674D-1BF7-5AB2-7D4B7847A0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Definition of sampling bias and its effects on research.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improper sampling leads to biased conclusions.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Examples of sampling bias in real-world studies (e.g., election polls, health studies).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65425-70EC-0544-AC6A-C0DEFB57E4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9367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3D7F9-E257-CA1F-080A-A0FAFBFBA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E17E8B-5709-1834-BAB5-0E336721D9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E829D4-8891-7775-DDE4-A614A13F76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Definition of sampling bias and its effects on research.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improper sampling leads to biased conclusions.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Examples of sampling bias in real-world studies (e.g., election polls, health studies).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D3C80B-28A5-AE32-357D-68143572FE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694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059599-10EF-AF95-55A1-1683F9F76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9E979FD-1B9F-ABB1-FDF1-4D58F8F0E4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90E2F2-AFD0-EFE5-CA33-F1BC16A245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purpose of sampling in research.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Population vs. sample: Why do we sample instead of measuring the entire population?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Definitions of key concepts: Population, sample, parameter, statistic.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5CA0E5-31BA-238A-9D39-AF14DEA254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6048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9D5FDF-1C28-0773-B78A-5CBF461E04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57BFD2-B6B8-5E0A-699A-7F5267ED10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61BE93-5975-71BD-9D6F-B52FC72B42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purpose of sampling in research.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Population vs. sample: Why do we sample instead of measuring the entire population?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Definitions of key concepts: Population, sample, parameter, statistic.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1F3DE-D9F4-CC15-8D84-9E94F49795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521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7948-67D0-D185-A0CA-2EA5EB63D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F08796-F610-C862-F92D-CE5B74BC63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CEA342-0368-0570-55D4-72A58C475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Definition of sampling bias and its effects on research.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How improper sampling leads to biased conclusions.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Examples of sampling bias in real-world studies (e.g., election polls, health studies).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A32E44-D5D8-44C5-AE5B-CACBA1CE80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6D280D-8141-4FE3-84FA-10127734B4A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896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3175" y="6630844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CD05AA8-4F05-4346-A628-D3B7F23021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70BFAE25-7C29-E842-BF2D-CFB202EDD61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12" name="Text Placeholder 6">
            <a:extLst>
              <a:ext uri="{FF2B5EF4-FFF2-40B4-BE49-F238E27FC236}">
                <a16:creationId xmlns:a16="http://schemas.microsoft.com/office/drawing/2014/main" id="{74C38E1B-CF31-4048-938C-7026D1CC6F3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Roboto" panose="02000000000000000000" pitchFamily="2" charset="0"/>
                <a:ea typeface="Roboto" panose="02000000000000000000" pitchFamily="2" charset="0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</p:spTree>
    <p:extLst>
      <p:ext uri="{BB962C8B-B14F-4D97-AF65-F5344CB8AC3E}">
        <p14:creationId xmlns:p14="http://schemas.microsoft.com/office/powerpoint/2010/main" val="202296117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D51866CE-193D-4E7B-A0AC-01E003E8DE33}" type="datetime1">
              <a:rPr lang="en-US" smtClean="0"/>
              <a:t>12/10/24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115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  <a:prstGeom prst="rect">
            <a:avLst/>
          </a:prstGeo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319B17ED-AC06-4832-A548-C53A940385B0}" type="datetime1">
              <a:rPr lang="en-US" smtClean="0"/>
              <a:t>12/10/24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50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299" y="1493683"/>
            <a:ext cx="10058400" cy="40233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1">
            <a:extLst>
              <a:ext uri="{FF2B5EF4-FFF2-40B4-BE49-F238E27FC236}">
                <a16:creationId xmlns:a16="http://schemas.microsoft.com/office/drawing/2014/main" id="{A500C3CC-6E7A-C846-8357-85286E4638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8299" y="994592"/>
            <a:ext cx="11483730" cy="443650"/>
          </a:xfrm>
          <a:prstGeom prst="rect">
            <a:avLst/>
          </a:prstGeom>
        </p:spPr>
        <p:txBody>
          <a:bodyPr/>
          <a:lstStyle>
            <a:lvl1pPr>
              <a:defRPr b="1"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8" name="Title 8">
            <a:extLst>
              <a:ext uri="{FF2B5EF4-FFF2-40B4-BE49-F238E27FC236}">
                <a16:creationId xmlns:a16="http://schemas.microsoft.com/office/drawing/2014/main" id="{42A7B19B-02F6-F147-AA29-5263FB613C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9" y="281317"/>
            <a:ext cx="11483731" cy="71327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27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620019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  <a:prstGeom prst="rect">
            <a:avLst/>
          </a:prstGeo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11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579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  <a:prstGeom prst="rect">
            <a:avLst/>
          </a:prstGeo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922310B8-A9D8-4056-8E67-314B847182BA}" type="datetime1">
              <a:rPr lang="en-US" smtClean="0"/>
              <a:pPr/>
              <a:t>12/10/24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27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090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6612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336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  <a:prstGeom prst="rect">
            <a:avLst/>
          </a:prstGeom>
        </p:spPr>
        <p:txBody>
          <a:bodyPr/>
          <a:lstStyle>
            <a:lvl1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>
              <a:defRPr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  <a:prstGeom prst="rect">
            <a:avLst/>
          </a:prstGeo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5FCFC4EC-0AC9-45A3-ABA7-4F5311BBD56D}" type="datetime1">
              <a:rPr lang="en-US" smtClean="0"/>
              <a:t>12/10/24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773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  <a:prstGeom prst="rect">
            <a:avLst/>
          </a:prstGeo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  <a:prstGeom prst="rect">
            <a:avLst/>
          </a:prstGeo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fld id="{08766ED0-5099-43EF-94AA-BA2DC5B048AE}" type="datetime1">
              <a:rPr lang="en-US" smtClean="0"/>
              <a:t>12/10/24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Department of Statistical Science, Southern Methodist University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1CF334-2D5C-4859-84A6-CA7E6E43FAE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7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304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76800" y="6265719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401CF334-2D5C-4859-84A6-CA7E6E43FA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8">
            <a:extLst>
              <a:ext uri="{FF2B5EF4-FFF2-40B4-BE49-F238E27FC236}">
                <a16:creationId xmlns:a16="http://schemas.microsoft.com/office/drawing/2014/main" id="{61D1B60A-65B3-9048-9B9D-7AD6870B2C78}"/>
              </a:ext>
            </a:extLst>
          </p:cNvPr>
          <p:cNvSpPr txBox="1">
            <a:spLocks/>
          </p:cNvSpPr>
          <p:nvPr userDrawn="1"/>
        </p:nvSpPr>
        <p:spPr>
          <a:xfrm>
            <a:off x="368298" y="320988"/>
            <a:ext cx="11483731" cy="71327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EB09F8A-CF9C-5C4C-BA4E-8FBB07895C61}"/>
              </a:ext>
            </a:extLst>
          </p:cNvPr>
          <p:cNvSpPr txBox="1">
            <a:spLocks/>
          </p:cNvSpPr>
          <p:nvPr userDrawn="1"/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tx2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tx2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4BAE37A9-BE03-8B46-B22D-E2DAD211ABFD}"/>
              </a:ext>
            </a:extLst>
          </p:cNvPr>
          <p:cNvSpPr txBox="1">
            <a:spLocks/>
          </p:cNvSpPr>
          <p:nvPr userDrawn="1"/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kern="1200" baseline="0">
                <a:solidFill>
                  <a:schemeClr val="accent6"/>
                </a:solidFill>
                <a:latin typeface="+mn-lt"/>
                <a:ea typeface="+mn-ea"/>
                <a:cs typeface="Arial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2000" kern="1200">
                <a:solidFill>
                  <a:schemeClr val="bg1"/>
                </a:solidFill>
                <a:latin typeface="Arial"/>
                <a:ea typeface="+mn-ea"/>
                <a:cs typeface="Arial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F27C1C5-B2BF-0045-B06A-445CB6C0100B}"/>
              </a:ext>
            </a:extLst>
          </p:cNvPr>
          <p:cNvSpPr txBox="1">
            <a:spLocks/>
          </p:cNvSpPr>
          <p:nvPr userDrawn="1"/>
        </p:nvSpPr>
        <p:spPr>
          <a:xfrm>
            <a:off x="81280" y="33090"/>
            <a:ext cx="10058400" cy="14507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28922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b="1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7.svg"/><Relationship Id="rId4" Type="http://schemas.openxmlformats.org/officeDocument/2006/relationships/diagramLayout" Target="../diagrams/layout4.xml"/><Relationship Id="rId9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sv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hyperlink" Target="https://onlinestatbook.com/stat_sim/sampling_dist/" TargetMode="External"/><Relationship Id="rId4" Type="http://schemas.openxmlformats.org/officeDocument/2006/relationships/image" Target="../media/image9.svg"/><Relationship Id="rId9" Type="http://schemas.openxmlformats.org/officeDocument/2006/relationships/image" Target="../media/image14.sv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hyperlink" Target="https://lochanakp.shinyapps.io/UNMC_Power_P_value_Simulator/" TargetMode="Externa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0.xml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50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40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4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hyperlink" Target="https://lochanakp.shinyapps.io/Confidence_Intervals_Simulator/" TargetMode="Externa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lochanakp.shinyapps.io/Confidence_Intervals_vs_P_Value/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0" Type="http://schemas.openxmlformats.org/officeDocument/2006/relationships/diagramQuickStyle" Target="../diagrams/quickStyle3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ochanakp.shinyapps.io/Sample_Bias_Demo/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32CD8-E0CA-457A-9871-3333E608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21360"/>
            <a:ext cx="7436224" cy="27076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Session 2 (DAY 2)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3200" dirty="0"/>
              <a:t>Statistical Literacy</a:t>
            </a:r>
            <a:br>
              <a:rPr lang="en-US" dirty="0"/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Workshop on Quantitative Literacy and Statistics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617CD-A451-60A1-28C1-B29255524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136640"/>
            <a:ext cx="3848100" cy="444500"/>
          </a:xfrm>
          <a:prstGeom prst="rect">
            <a:avLst/>
          </a:prstGeom>
        </p:spPr>
      </p:pic>
      <p:pic>
        <p:nvPicPr>
          <p:cNvPr id="2" name="Picture 1" descr="Abstract background of data">
            <a:extLst>
              <a:ext uri="{FF2B5EF4-FFF2-40B4-BE49-F238E27FC236}">
                <a16:creationId xmlns:a16="http://schemas.microsoft.com/office/drawing/2014/main" id="{063C6FEE-5236-AF26-A264-22185935C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1" t="-1" r="-1" b="-1"/>
          <a:stretch/>
        </p:blipFill>
        <p:spPr>
          <a:xfrm>
            <a:off x="7436224" y="-87923"/>
            <a:ext cx="4826748" cy="7033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2924378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C7E17-57C8-862D-1114-4C0B006DA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EB91553-48C2-5E59-5A55-175247AB11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0713556"/>
              </p:ext>
            </p:extLst>
          </p:nvPr>
        </p:nvGraphicFramePr>
        <p:xfrm>
          <a:off x="154983" y="170480"/>
          <a:ext cx="11871702" cy="6323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8" name="Picture 37">
            <a:extLst>
              <a:ext uri="{FF2B5EF4-FFF2-40B4-BE49-F238E27FC236}">
                <a16:creationId xmlns:a16="http://schemas.microsoft.com/office/drawing/2014/main" id="{B65651EA-3041-9490-CF5E-75FF7A31E2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3765" y="2033973"/>
            <a:ext cx="2781836" cy="2781836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32FF7539-DC75-0849-70D0-CDFDF1D98873}"/>
              </a:ext>
            </a:extLst>
          </p:cNvPr>
          <p:cNvSpPr txBox="1"/>
          <p:nvPr/>
        </p:nvSpPr>
        <p:spPr>
          <a:xfrm>
            <a:off x="0" y="5735785"/>
            <a:ext cx="38597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Population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14995A9-6B3B-FB44-BE81-1D254244708C}"/>
              </a:ext>
            </a:extLst>
          </p:cNvPr>
          <p:cNvSpPr txBox="1"/>
          <p:nvPr/>
        </p:nvSpPr>
        <p:spPr>
          <a:xfrm>
            <a:off x="8728963" y="5905062"/>
            <a:ext cx="3308054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Sample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7BECC0C-466C-64C2-446D-7097B5E7BF41}"/>
              </a:ext>
            </a:extLst>
          </p:cNvPr>
          <p:cNvSpPr/>
          <p:nvPr/>
        </p:nvSpPr>
        <p:spPr>
          <a:xfrm>
            <a:off x="2871730" y="2842054"/>
            <a:ext cx="724086" cy="75376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5E5BFEFC-EE65-8E39-7D84-F17A5DFA2634}"/>
              </a:ext>
            </a:extLst>
          </p:cNvPr>
          <p:cNvSpPr/>
          <p:nvPr/>
        </p:nvSpPr>
        <p:spPr>
          <a:xfrm>
            <a:off x="3234401" y="3428660"/>
            <a:ext cx="724086" cy="75376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A521843-4A7A-95D5-3543-61DBB56456DD}"/>
              </a:ext>
            </a:extLst>
          </p:cNvPr>
          <p:cNvSpPr/>
          <p:nvPr/>
        </p:nvSpPr>
        <p:spPr>
          <a:xfrm>
            <a:off x="2933533" y="2375823"/>
            <a:ext cx="724086" cy="75376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4254B71-57F5-87CF-6C0E-B3FA7218EAF6}"/>
              </a:ext>
            </a:extLst>
          </p:cNvPr>
          <p:cNvSpPr/>
          <p:nvPr/>
        </p:nvSpPr>
        <p:spPr>
          <a:xfrm>
            <a:off x="3024124" y="3218935"/>
            <a:ext cx="724086" cy="75376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35F25032-74E1-4FA1-A381-7326C3DB37BD}"/>
              </a:ext>
            </a:extLst>
          </p:cNvPr>
          <p:cNvSpPr/>
          <p:nvPr/>
        </p:nvSpPr>
        <p:spPr>
          <a:xfrm>
            <a:off x="7834259" y="2468632"/>
            <a:ext cx="1713790" cy="1713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48B95BE-CA14-E6A0-A52E-F75C3BDE0C77}"/>
              </a:ext>
            </a:extLst>
          </p:cNvPr>
          <p:cNvSpPr/>
          <p:nvPr/>
        </p:nvSpPr>
        <p:spPr>
          <a:xfrm>
            <a:off x="2565930" y="2257324"/>
            <a:ext cx="1510783" cy="2562443"/>
          </a:xfrm>
          <a:custGeom>
            <a:avLst/>
            <a:gdLst>
              <a:gd name="connsiteX0" fmla="*/ 0 w 2827067"/>
              <a:gd name="connsiteY0" fmla="*/ 1390918 h 2781835"/>
              <a:gd name="connsiteX1" fmla="*/ 1413534 w 2827067"/>
              <a:gd name="connsiteY1" fmla="*/ 0 h 2781835"/>
              <a:gd name="connsiteX2" fmla="*/ 2827068 w 2827067"/>
              <a:gd name="connsiteY2" fmla="*/ 1390918 h 2781835"/>
              <a:gd name="connsiteX3" fmla="*/ 1413534 w 2827067"/>
              <a:gd name="connsiteY3" fmla="*/ 2781836 h 2781835"/>
              <a:gd name="connsiteX4" fmla="*/ 0 w 2827067"/>
              <a:gd name="connsiteY4" fmla="*/ 1390918 h 2781835"/>
              <a:gd name="connsiteX0" fmla="*/ 0 w 1522681"/>
              <a:gd name="connsiteY0" fmla="*/ 1392161 h 2784007"/>
              <a:gd name="connsiteX1" fmla="*/ 1413534 w 1522681"/>
              <a:gd name="connsiteY1" fmla="*/ 1243 h 2784007"/>
              <a:gd name="connsiteX2" fmla="*/ 1426532 w 1522681"/>
              <a:gd name="connsiteY2" fmla="*/ 1218541 h 2784007"/>
              <a:gd name="connsiteX3" fmla="*/ 1413534 w 1522681"/>
              <a:gd name="connsiteY3" fmla="*/ 2783079 h 2784007"/>
              <a:gd name="connsiteX4" fmla="*/ 0 w 1522681"/>
              <a:gd name="connsiteY4" fmla="*/ 1392161 h 2784007"/>
              <a:gd name="connsiteX0" fmla="*/ 12836 w 1535517"/>
              <a:gd name="connsiteY0" fmla="*/ 1161671 h 2553207"/>
              <a:gd name="connsiteX1" fmla="*/ 766613 w 1535517"/>
              <a:gd name="connsiteY1" fmla="*/ 2246 h 2553207"/>
              <a:gd name="connsiteX2" fmla="*/ 1439368 w 1535517"/>
              <a:gd name="connsiteY2" fmla="*/ 988051 h 2553207"/>
              <a:gd name="connsiteX3" fmla="*/ 1426370 w 1535517"/>
              <a:gd name="connsiteY3" fmla="*/ 2552589 h 2553207"/>
              <a:gd name="connsiteX4" fmla="*/ 12836 w 1535517"/>
              <a:gd name="connsiteY4" fmla="*/ 1161671 h 2553207"/>
              <a:gd name="connsiteX0" fmla="*/ 12508 w 1502165"/>
              <a:gd name="connsiteY0" fmla="*/ 1160760 h 2552077"/>
              <a:gd name="connsiteX1" fmla="*/ 766285 w 1502165"/>
              <a:gd name="connsiteY1" fmla="*/ 1335 h 2552077"/>
              <a:gd name="connsiteX2" fmla="*/ 1323293 w 1502165"/>
              <a:gd name="connsiteY2" fmla="*/ 1021864 h 2552077"/>
              <a:gd name="connsiteX3" fmla="*/ 1426042 w 1502165"/>
              <a:gd name="connsiteY3" fmla="*/ 2551678 h 2552077"/>
              <a:gd name="connsiteX4" fmla="*/ 12508 w 1502165"/>
              <a:gd name="connsiteY4" fmla="*/ 1160760 h 2552077"/>
              <a:gd name="connsiteX0" fmla="*/ 12508 w 1502165"/>
              <a:gd name="connsiteY0" fmla="*/ 1434428 h 2563306"/>
              <a:gd name="connsiteX1" fmla="*/ 766285 w 1502165"/>
              <a:gd name="connsiteY1" fmla="*/ 8786 h 2563306"/>
              <a:gd name="connsiteX2" fmla="*/ 1323293 w 1502165"/>
              <a:gd name="connsiteY2" fmla="*/ 1029315 h 2563306"/>
              <a:gd name="connsiteX3" fmla="*/ 1426042 w 1502165"/>
              <a:gd name="connsiteY3" fmla="*/ 2559129 h 2563306"/>
              <a:gd name="connsiteX4" fmla="*/ 12508 w 1502165"/>
              <a:gd name="connsiteY4" fmla="*/ 1434428 h 2563306"/>
              <a:gd name="connsiteX0" fmla="*/ 12604 w 1510783"/>
              <a:gd name="connsiteY0" fmla="*/ 1433784 h 2562443"/>
              <a:gd name="connsiteX1" fmla="*/ 766381 w 1510783"/>
              <a:gd name="connsiteY1" fmla="*/ 8142 h 2562443"/>
              <a:gd name="connsiteX2" fmla="*/ 1358113 w 1510783"/>
              <a:gd name="connsiteY2" fmla="*/ 1040246 h 2562443"/>
              <a:gd name="connsiteX3" fmla="*/ 1426138 w 1510783"/>
              <a:gd name="connsiteY3" fmla="*/ 2558485 h 2562443"/>
              <a:gd name="connsiteX4" fmla="*/ 12604 w 1510783"/>
              <a:gd name="connsiteY4" fmla="*/ 1433784 h 2562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10783" h="2562443">
                <a:moveTo>
                  <a:pt x="12604" y="1433784"/>
                </a:moveTo>
                <a:cubicBezTo>
                  <a:pt x="-97356" y="1008727"/>
                  <a:pt x="542129" y="73732"/>
                  <a:pt x="766381" y="8142"/>
                </a:cubicBezTo>
                <a:cubicBezTo>
                  <a:pt x="990633" y="-57448"/>
                  <a:pt x="1358113" y="272063"/>
                  <a:pt x="1358113" y="1040246"/>
                </a:cubicBezTo>
                <a:cubicBezTo>
                  <a:pt x="1358113" y="1808429"/>
                  <a:pt x="1650390" y="2492895"/>
                  <a:pt x="1426138" y="2558485"/>
                </a:cubicBezTo>
                <a:cubicBezTo>
                  <a:pt x="1201886" y="2624075"/>
                  <a:pt x="122564" y="1858841"/>
                  <a:pt x="12604" y="1433784"/>
                </a:cubicBezTo>
                <a:close/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Man outline">
            <a:extLst>
              <a:ext uri="{FF2B5EF4-FFF2-40B4-BE49-F238E27FC236}">
                <a16:creationId xmlns:a16="http://schemas.microsoft.com/office/drawing/2014/main" id="{142B1AB3-34FB-33D6-627C-420A5A2A6FB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188147" y="2757081"/>
            <a:ext cx="701215" cy="701215"/>
          </a:xfrm>
          <a:prstGeom prst="rect">
            <a:avLst/>
          </a:prstGeom>
        </p:spPr>
      </p:pic>
      <p:pic>
        <p:nvPicPr>
          <p:cNvPr id="9" name="Graphic 8" descr="Man outline">
            <a:extLst>
              <a:ext uri="{FF2B5EF4-FFF2-40B4-BE49-F238E27FC236}">
                <a16:creationId xmlns:a16="http://schemas.microsoft.com/office/drawing/2014/main" id="{71679720-52F8-BCDA-C675-00988E03E9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40547" y="2909481"/>
            <a:ext cx="701215" cy="701215"/>
          </a:xfrm>
          <a:prstGeom prst="rect">
            <a:avLst/>
          </a:prstGeom>
        </p:spPr>
      </p:pic>
      <p:pic>
        <p:nvPicPr>
          <p:cNvPr id="10" name="Graphic 9" descr="Man outline">
            <a:extLst>
              <a:ext uri="{FF2B5EF4-FFF2-40B4-BE49-F238E27FC236}">
                <a16:creationId xmlns:a16="http://schemas.microsoft.com/office/drawing/2014/main" id="{E51C0A6B-2D26-8E61-130C-3C6B8F4DEE3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92947" y="3061881"/>
            <a:ext cx="701215" cy="701215"/>
          </a:xfrm>
          <a:prstGeom prst="rect">
            <a:avLst/>
          </a:prstGeom>
        </p:spPr>
      </p:pic>
      <p:pic>
        <p:nvPicPr>
          <p:cNvPr id="13" name="Graphic 12" descr="Man outline">
            <a:extLst>
              <a:ext uri="{FF2B5EF4-FFF2-40B4-BE49-F238E27FC236}">
                <a16:creationId xmlns:a16="http://schemas.microsoft.com/office/drawing/2014/main" id="{D41342A8-EE73-FAD4-20C3-E767EF6660D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45347" y="3214281"/>
            <a:ext cx="701215" cy="70121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C6FE93A-32BD-36C6-1D05-F466C912844C}"/>
              </a:ext>
            </a:extLst>
          </p:cNvPr>
          <p:cNvSpPr txBox="1"/>
          <p:nvPr/>
        </p:nvSpPr>
        <p:spPr>
          <a:xfrm>
            <a:off x="0" y="0"/>
            <a:ext cx="47323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Non-random sampling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sym typeface="Wingdings" pitchFamily="2" charset="2"/>
              </a:rPr>
              <a:t> </a:t>
            </a:r>
            <a:r>
              <a:rPr lang="en-US" sz="2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Sampling Bias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081AECC-BDC1-6D53-6610-0EFBE5E8669D}"/>
              </a:ext>
            </a:extLst>
          </p:cNvPr>
          <p:cNvSpPr/>
          <p:nvPr/>
        </p:nvSpPr>
        <p:spPr>
          <a:xfrm>
            <a:off x="5211176" y="659757"/>
            <a:ext cx="2254494" cy="780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Non-random sampling</a:t>
            </a:r>
          </a:p>
        </p:txBody>
      </p:sp>
      <p:sp>
        <p:nvSpPr>
          <p:cNvPr id="16" name="Bent Arrow 15">
            <a:extLst>
              <a:ext uri="{FF2B5EF4-FFF2-40B4-BE49-F238E27FC236}">
                <a16:creationId xmlns:a16="http://schemas.microsoft.com/office/drawing/2014/main" id="{1428B45C-E738-A847-5FD5-4582F8CC1902}"/>
              </a:ext>
            </a:extLst>
          </p:cNvPr>
          <p:cNvSpPr/>
          <p:nvPr/>
        </p:nvSpPr>
        <p:spPr>
          <a:xfrm rot="5400000">
            <a:off x="7770800" y="874870"/>
            <a:ext cx="1135598" cy="135700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6AB0423-F8B9-5A57-6A44-FA7359340A70}"/>
              </a:ext>
            </a:extLst>
          </p:cNvPr>
          <p:cNvSpPr/>
          <p:nvPr/>
        </p:nvSpPr>
        <p:spPr>
          <a:xfrm>
            <a:off x="5405600" y="5382229"/>
            <a:ext cx="2254494" cy="780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</a:t>
            </a:r>
          </a:p>
        </p:txBody>
      </p:sp>
      <p:sp>
        <p:nvSpPr>
          <p:cNvPr id="18" name="Bent Arrow 17">
            <a:extLst>
              <a:ext uri="{FF2B5EF4-FFF2-40B4-BE49-F238E27FC236}">
                <a16:creationId xmlns:a16="http://schemas.microsoft.com/office/drawing/2014/main" id="{4B2E14E7-8986-6BAD-63FF-530AAE5678AC}"/>
              </a:ext>
            </a:extLst>
          </p:cNvPr>
          <p:cNvSpPr/>
          <p:nvPr/>
        </p:nvSpPr>
        <p:spPr>
          <a:xfrm>
            <a:off x="3800735" y="732121"/>
            <a:ext cx="1048398" cy="1188062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Bent Arrow 18">
            <a:extLst>
              <a:ext uri="{FF2B5EF4-FFF2-40B4-BE49-F238E27FC236}">
                <a16:creationId xmlns:a16="http://schemas.microsoft.com/office/drawing/2014/main" id="{C968998F-BC6D-1880-1FD9-DB3D26982B4F}"/>
              </a:ext>
            </a:extLst>
          </p:cNvPr>
          <p:cNvSpPr/>
          <p:nvPr/>
        </p:nvSpPr>
        <p:spPr>
          <a:xfrm rot="10800000">
            <a:off x="7889906" y="4269823"/>
            <a:ext cx="1048398" cy="173831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Bent Arrow 19">
            <a:extLst>
              <a:ext uri="{FF2B5EF4-FFF2-40B4-BE49-F238E27FC236}">
                <a16:creationId xmlns:a16="http://schemas.microsoft.com/office/drawing/2014/main" id="{E7E4AFFC-C83D-FF63-484D-212D3F8D2280}"/>
              </a:ext>
            </a:extLst>
          </p:cNvPr>
          <p:cNvSpPr/>
          <p:nvPr/>
        </p:nvSpPr>
        <p:spPr>
          <a:xfrm rot="16200000">
            <a:off x="3668064" y="4856829"/>
            <a:ext cx="1048398" cy="111240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35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12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4CE436C-0EFE-6E72-4667-E919924A9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925DFAF-8D25-3B6E-280A-61EFC2E75802}"/>
              </a:ext>
            </a:extLst>
          </p:cNvPr>
          <p:cNvSpPr txBox="1"/>
          <p:nvPr/>
        </p:nvSpPr>
        <p:spPr>
          <a:xfrm>
            <a:off x="875711" y="379021"/>
            <a:ext cx="1102096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 Distribution of Population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3F23BD-F6C1-94AF-A4DA-3456682B22DC}"/>
              </a:ext>
            </a:extLst>
          </p:cNvPr>
          <p:cNvGrpSpPr/>
          <p:nvPr/>
        </p:nvGrpSpPr>
        <p:grpSpPr>
          <a:xfrm>
            <a:off x="143673" y="1727024"/>
            <a:ext cx="4373217" cy="4373217"/>
            <a:chOff x="346873" y="599264"/>
            <a:chExt cx="4373217" cy="4373217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0D2F130A-D855-B6ED-705F-A834B50C7286}"/>
                </a:ext>
              </a:extLst>
            </p:cNvPr>
            <p:cNvSpPr/>
            <p:nvPr/>
          </p:nvSpPr>
          <p:spPr>
            <a:xfrm>
              <a:off x="346873" y="599264"/>
              <a:ext cx="4373217" cy="4373217"/>
            </a:xfrm>
            <a:prstGeom prst="ellipse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Graphic 7" descr="Man outline">
              <a:extLst>
                <a:ext uri="{FF2B5EF4-FFF2-40B4-BE49-F238E27FC236}">
                  <a16:creationId xmlns:a16="http://schemas.microsoft.com/office/drawing/2014/main" id="{265ACAD3-E197-77A4-9444-B917F7A6B2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56494" y="1280886"/>
              <a:ext cx="914400" cy="914400"/>
            </a:xfrm>
            <a:prstGeom prst="rect">
              <a:avLst/>
            </a:prstGeom>
          </p:spPr>
        </p:pic>
        <p:pic>
          <p:nvPicPr>
            <p:cNvPr id="9" name="Graphic 8" descr="Man outline">
              <a:extLst>
                <a:ext uri="{FF2B5EF4-FFF2-40B4-BE49-F238E27FC236}">
                  <a16:creationId xmlns:a16="http://schemas.microsoft.com/office/drawing/2014/main" id="{25ABE495-0253-C00D-FC8F-4F77B8346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408894" y="1433286"/>
              <a:ext cx="914400" cy="914400"/>
            </a:xfrm>
            <a:prstGeom prst="rect">
              <a:avLst/>
            </a:prstGeom>
          </p:spPr>
        </p:pic>
        <p:pic>
          <p:nvPicPr>
            <p:cNvPr id="10" name="Graphic 9" descr="Man outline">
              <a:extLst>
                <a:ext uri="{FF2B5EF4-FFF2-40B4-BE49-F238E27FC236}">
                  <a16:creationId xmlns:a16="http://schemas.microsoft.com/office/drawing/2014/main" id="{2F242DB7-E481-5A38-B559-3D263919DF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61294" y="1585686"/>
              <a:ext cx="914400" cy="914400"/>
            </a:xfrm>
            <a:prstGeom prst="rect">
              <a:avLst/>
            </a:prstGeom>
          </p:spPr>
        </p:pic>
        <p:pic>
          <p:nvPicPr>
            <p:cNvPr id="13" name="Graphic 12" descr="Man outline">
              <a:extLst>
                <a:ext uri="{FF2B5EF4-FFF2-40B4-BE49-F238E27FC236}">
                  <a16:creationId xmlns:a16="http://schemas.microsoft.com/office/drawing/2014/main" id="{4F565027-45AE-C275-719C-B0F7318D3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713694" y="1738086"/>
              <a:ext cx="914400" cy="914400"/>
            </a:xfrm>
            <a:prstGeom prst="rect">
              <a:avLst/>
            </a:prstGeom>
          </p:spPr>
        </p:pic>
        <p:pic>
          <p:nvPicPr>
            <p:cNvPr id="14" name="Graphic 13" descr="Man outline">
              <a:extLst>
                <a:ext uri="{FF2B5EF4-FFF2-40B4-BE49-F238E27FC236}">
                  <a16:creationId xmlns:a16="http://schemas.microsoft.com/office/drawing/2014/main" id="{604FA23E-F794-706D-E38D-EEB89844638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66094" y="1890486"/>
              <a:ext cx="914400" cy="914400"/>
            </a:xfrm>
            <a:prstGeom prst="rect">
              <a:avLst/>
            </a:prstGeom>
          </p:spPr>
        </p:pic>
        <p:pic>
          <p:nvPicPr>
            <p:cNvPr id="15" name="Graphic 14" descr="Man outline">
              <a:extLst>
                <a:ext uri="{FF2B5EF4-FFF2-40B4-BE49-F238E27FC236}">
                  <a16:creationId xmlns:a16="http://schemas.microsoft.com/office/drawing/2014/main" id="{93DE4CAB-6D26-CF1F-9B8B-51E22C626A5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018494" y="2042886"/>
              <a:ext cx="914400" cy="914400"/>
            </a:xfrm>
            <a:prstGeom prst="rect">
              <a:avLst/>
            </a:prstGeom>
          </p:spPr>
        </p:pic>
        <p:pic>
          <p:nvPicPr>
            <p:cNvPr id="16" name="Graphic 15" descr="Man outline">
              <a:extLst>
                <a:ext uri="{FF2B5EF4-FFF2-40B4-BE49-F238E27FC236}">
                  <a16:creationId xmlns:a16="http://schemas.microsoft.com/office/drawing/2014/main" id="{DA352E8C-922F-E67D-EF34-CE5C92AC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70894" y="2195286"/>
              <a:ext cx="914400" cy="914400"/>
            </a:xfrm>
            <a:prstGeom prst="rect">
              <a:avLst/>
            </a:prstGeom>
          </p:spPr>
        </p:pic>
        <p:pic>
          <p:nvPicPr>
            <p:cNvPr id="17" name="Graphic 16" descr="Man outline">
              <a:extLst>
                <a:ext uri="{FF2B5EF4-FFF2-40B4-BE49-F238E27FC236}">
                  <a16:creationId xmlns:a16="http://schemas.microsoft.com/office/drawing/2014/main" id="{088C54ED-7B05-C04A-91BB-1736AC3A9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323294" y="2347686"/>
              <a:ext cx="914400" cy="914400"/>
            </a:xfrm>
            <a:prstGeom prst="rect">
              <a:avLst/>
            </a:prstGeom>
          </p:spPr>
        </p:pic>
        <p:pic>
          <p:nvPicPr>
            <p:cNvPr id="18" name="Graphic 17" descr="Man outline">
              <a:extLst>
                <a:ext uri="{FF2B5EF4-FFF2-40B4-BE49-F238E27FC236}">
                  <a16:creationId xmlns:a16="http://schemas.microsoft.com/office/drawing/2014/main" id="{5C6D1B1D-84A4-DB74-963C-45A001106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75694" y="2500086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Man outline">
              <a:extLst>
                <a:ext uri="{FF2B5EF4-FFF2-40B4-BE49-F238E27FC236}">
                  <a16:creationId xmlns:a16="http://schemas.microsoft.com/office/drawing/2014/main" id="{4155426B-1FD4-65C1-2EA5-1AB11004A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28094" y="2652486"/>
              <a:ext cx="914400" cy="914400"/>
            </a:xfrm>
            <a:prstGeom prst="rect">
              <a:avLst/>
            </a:prstGeom>
          </p:spPr>
        </p:pic>
        <p:pic>
          <p:nvPicPr>
            <p:cNvPr id="20" name="Graphic 19" descr="Man outline">
              <a:extLst>
                <a:ext uri="{FF2B5EF4-FFF2-40B4-BE49-F238E27FC236}">
                  <a16:creationId xmlns:a16="http://schemas.microsoft.com/office/drawing/2014/main" id="{C266ADC6-7573-2909-8E38-55CEFA1576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63023" y="976086"/>
              <a:ext cx="914400" cy="914400"/>
            </a:xfrm>
            <a:prstGeom prst="rect">
              <a:avLst/>
            </a:prstGeom>
          </p:spPr>
        </p:pic>
        <p:pic>
          <p:nvPicPr>
            <p:cNvPr id="21" name="Graphic 20" descr="Man outline">
              <a:extLst>
                <a:ext uri="{FF2B5EF4-FFF2-40B4-BE49-F238E27FC236}">
                  <a16:creationId xmlns:a16="http://schemas.microsoft.com/office/drawing/2014/main" id="{F2F474BF-A071-BE5D-3166-A96FF93EB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15423" y="1128486"/>
              <a:ext cx="914400" cy="914400"/>
            </a:xfrm>
            <a:prstGeom prst="rect">
              <a:avLst/>
            </a:prstGeom>
          </p:spPr>
        </p:pic>
        <p:pic>
          <p:nvPicPr>
            <p:cNvPr id="22" name="Graphic 21" descr="Man outline">
              <a:extLst>
                <a:ext uri="{FF2B5EF4-FFF2-40B4-BE49-F238E27FC236}">
                  <a16:creationId xmlns:a16="http://schemas.microsoft.com/office/drawing/2014/main" id="{46D7F181-A047-1E4B-27D6-F940C61DC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267823" y="1280886"/>
              <a:ext cx="914400" cy="914400"/>
            </a:xfrm>
            <a:prstGeom prst="rect">
              <a:avLst/>
            </a:prstGeom>
          </p:spPr>
        </p:pic>
        <p:pic>
          <p:nvPicPr>
            <p:cNvPr id="23" name="Graphic 22" descr="Man outline">
              <a:extLst>
                <a:ext uri="{FF2B5EF4-FFF2-40B4-BE49-F238E27FC236}">
                  <a16:creationId xmlns:a16="http://schemas.microsoft.com/office/drawing/2014/main" id="{A1C3C21B-C737-2BD0-193B-1E2B572DB2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420223" y="1433286"/>
              <a:ext cx="914400" cy="914400"/>
            </a:xfrm>
            <a:prstGeom prst="rect">
              <a:avLst/>
            </a:prstGeom>
          </p:spPr>
        </p:pic>
        <p:pic>
          <p:nvPicPr>
            <p:cNvPr id="24" name="Graphic 23" descr="Man outline">
              <a:extLst>
                <a:ext uri="{FF2B5EF4-FFF2-40B4-BE49-F238E27FC236}">
                  <a16:creationId xmlns:a16="http://schemas.microsoft.com/office/drawing/2014/main" id="{F7FD4DAD-0D5C-F2E5-3151-5408B121EE1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572623" y="1585686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Man outline">
              <a:extLst>
                <a:ext uri="{FF2B5EF4-FFF2-40B4-BE49-F238E27FC236}">
                  <a16:creationId xmlns:a16="http://schemas.microsoft.com/office/drawing/2014/main" id="{0BE86D42-7C4D-71EF-3711-1DED9813B63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725023" y="1738086"/>
              <a:ext cx="914400" cy="914400"/>
            </a:xfrm>
            <a:prstGeom prst="rect">
              <a:avLst/>
            </a:prstGeom>
          </p:spPr>
        </p:pic>
        <p:pic>
          <p:nvPicPr>
            <p:cNvPr id="26" name="Graphic 25" descr="Man outline">
              <a:extLst>
                <a:ext uri="{FF2B5EF4-FFF2-40B4-BE49-F238E27FC236}">
                  <a16:creationId xmlns:a16="http://schemas.microsoft.com/office/drawing/2014/main" id="{97EB407A-E787-C89B-C166-CB2EB1693BE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877423" y="1890486"/>
              <a:ext cx="914400" cy="914400"/>
            </a:xfrm>
            <a:prstGeom prst="rect">
              <a:avLst/>
            </a:prstGeom>
          </p:spPr>
        </p:pic>
        <p:pic>
          <p:nvPicPr>
            <p:cNvPr id="27" name="Graphic 26" descr="Man outline">
              <a:extLst>
                <a:ext uri="{FF2B5EF4-FFF2-40B4-BE49-F238E27FC236}">
                  <a16:creationId xmlns:a16="http://schemas.microsoft.com/office/drawing/2014/main" id="{3DF274EA-0630-BB1D-A278-D2B6798EE45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029823" y="2042886"/>
              <a:ext cx="914400" cy="914400"/>
            </a:xfrm>
            <a:prstGeom prst="rect">
              <a:avLst/>
            </a:prstGeom>
          </p:spPr>
        </p:pic>
        <p:pic>
          <p:nvPicPr>
            <p:cNvPr id="28" name="Graphic 27" descr="Man outline">
              <a:extLst>
                <a:ext uri="{FF2B5EF4-FFF2-40B4-BE49-F238E27FC236}">
                  <a16:creationId xmlns:a16="http://schemas.microsoft.com/office/drawing/2014/main" id="{66F60F93-F9E9-B5B1-BD3D-BC113C0B5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182223" y="2195286"/>
              <a:ext cx="914400" cy="914400"/>
            </a:xfrm>
            <a:prstGeom prst="rect">
              <a:avLst/>
            </a:prstGeom>
          </p:spPr>
        </p:pic>
        <p:pic>
          <p:nvPicPr>
            <p:cNvPr id="29" name="Graphic 28" descr="Man outline">
              <a:extLst>
                <a:ext uri="{FF2B5EF4-FFF2-40B4-BE49-F238E27FC236}">
                  <a16:creationId xmlns:a16="http://schemas.microsoft.com/office/drawing/2014/main" id="{9AA65E42-9C48-7CA3-22E4-C26F74E306C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34623" y="2347686"/>
              <a:ext cx="914400" cy="914400"/>
            </a:xfrm>
            <a:prstGeom prst="rect">
              <a:avLst/>
            </a:prstGeom>
          </p:spPr>
        </p:pic>
        <p:pic>
          <p:nvPicPr>
            <p:cNvPr id="30" name="Graphic 29" descr="Man outline">
              <a:extLst>
                <a:ext uri="{FF2B5EF4-FFF2-40B4-BE49-F238E27FC236}">
                  <a16:creationId xmlns:a16="http://schemas.microsoft.com/office/drawing/2014/main" id="{492D18C3-5CA6-89FC-9E0A-5A6C8509AD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74111" y="1919515"/>
              <a:ext cx="914400" cy="914400"/>
            </a:xfrm>
            <a:prstGeom prst="rect">
              <a:avLst/>
            </a:prstGeom>
          </p:spPr>
        </p:pic>
        <p:pic>
          <p:nvPicPr>
            <p:cNvPr id="31" name="Graphic 30" descr="Man outline">
              <a:extLst>
                <a:ext uri="{FF2B5EF4-FFF2-40B4-BE49-F238E27FC236}">
                  <a16:creationId xmlns:a16="http://schemas.microsoft.com/office/drawing/2014/main" id="{CC84359E-AC10-A253-6A86-50EF3FA9A9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26511" y="2071915"/>
              <a:ext cx="914400" cy="914400"/>
            </a:xfrm>
            <a:prstGeom prst="rect">
              <a:avLst/>
            </a:prstGeom>
          </p:spPr>
        </p:pic>
        <p:pic>
          <p:nvPicPr>
            <p:cNvPr id="32" name="Graphic 31" descr="Man outline">
              <a:extLst>
                <a:ext uri="{FF2B5EF4-FFF2-40B4-BE49-F238E27FC236}">
                  <a16:creationId xmlns:a16="http://schemas.microsoft.com/office/drawing/2014/main" id="{044F1E33-D809-9ACC-9849-CE797CC7B89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78911" y="2224315"/>
              <a:ext cx="914400" cy="914400"/>
            </a:xfrm>
            <a:prstGeom prst="rect">
              <a:avLst/>
            </a:prstGeom>
          </p:spPr>
        </p:pic>
        <p:pic>
          <p:nvPicPr>
            <p:cNvPr id="33" name="Graphic 32" descr="Man outline">
              <a:extLst>
                <a:ext uri="{FF2B5EF4-FFF2-40B4-BE49-F238E27FC236}">
                  <a16:creationId xmlns:a16="http://schemas.microsoft.com/office/drawing/2014/main" id="{6D18924A-D392-67AA-F87D-482FACF95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1311" y="2376715"/>
              <a:ext cx="914400" cy="914400"/>
            </a:xfrm>
            <a:prstGeom prst="rect">
              <a:avLst/>
            </a:prstGeom>
          </p:spPr>
        </p:pic>
        <p:pic>
          <p:nvPicPr>
            <p:cNvPr id="34" name="Graphic 33" descr="Man outline">
              <a:extLst>
                <a:ext uri="{FF2B5EF4-FFF2-40B4-BE49-F238E27FC236}">
                  <a16:creationId xmlns:a16="http://schemas.microsoft.com/office/drawing/2014/main" id="{DE65BC3C-D02A-1B69-BECB-48E0570342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383711" y="2529115"/>
              <a:ext cx="914400" cy="914400"/>
            </a:xfrm>
            <a:prstGeom prst="rect">
              <a:avLst/>
            </a:prstGeom>
          </p:spPr>
        </p:pic>
        <p:pic>
          <p:nvPicPr>
            <p:cNvPr id="35" name="Graphic 34" descr="Man outline">
              <a:extLst>
                <a:ext uri="{FF2B5EF4-FFF2-40B4-BE49-F238E27FC236}">
                  <a16:creationId xmlns:a16="http://schemas.microsoft.com/office/drawing/2014/main" id="{B7BD3F96-C98A-E6B9-85CD-7C11739C2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36111" y="2681515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Man outline">
              <a:extLst>
                <a:ext uri="{FF2B5EF4-FFF2-40B4-BE49-F238E27FC236}">
                  <a16:creationId xmlns:a16="http://schemas.microsoft.com/office/drawing/2014/main" id="{E5F853F2-0267-DC59-2C32-C57B02D2AC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88511" y="2833915"/>
              <a:ext cx="914400" cy="914400"/>
            </a:xfrm>
            <a:prstGeom prst="rect">
              <a:avLst/>
            </a:prstGeom>
          </p:spPr>
        </p:pic>
        <p:pic>
          <p:nvPicPr>
            <p:cNvPr id="37" name="Graphic 36" descr="Man outline">
              <a:extLst>
                <a:ext uri="{FF2B5EF4-FFF2-40B4-BE49-F238E27FC236}">
                  <a16:creationId xmlns:a16="http://schemas.microsoft.com/office/drawing/2014/main" id="{FCCE9B88-1F50-AD25-6780-BED13F04B69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840911" y="2986315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Man outline">
              <a:extLst>
                <a:ext uri="{FF2B5EF4-FFF2-40B4-BE49-F238E27FC236}">
                  <a16:creationId xmlns:a16="http://schemas.microsoft.com/office/drawing/2014/main" id="{2FD1AE10-0883-F0AF-63FF-F50C898EF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993311" y="3138715"/>
              <a:ext cx="914400" cy="914400"/>
            </a:xfrm>
            <a:prstGeom prst="rect">
              <a:avLst/>
            </a:prstGeom>
          </p:spPr>
        </p:pic>
        <p:pic>
          <p:nvPicPr>
            <p:cNvPr id="39" name="Graphic 38" descr="Man outline">
              <a:extLst>
                <a:ext uri="{FF2B5EF4-FFF2-40B4-BE49-F238E27FC236}">
                  <a16:creationId xmlns:a16="http://schemas.microsoft.com/office/drawing/2014/main" id="{4B669C4E-81F3-68BA-3086-7515DDC25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2145711" y="3291115"/>
              <a:ext cx="914400" cy="914400"/>
            </a:xfrm>
            <a:prstGeom prst="rect">
              <a:avLst/>
            </a:prstGeom>
          </p:spPr>
        </p:pic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120C4CB5-20B1-FADD-62BE-1F451A957D6E}"/>
              </a:ext>
            </a:extLst>
          </p:cNvPr>
          <p:cNvSpPr txBox="1"/>
          <p:nvPr/>
        </p:nvSpPr>
        <p:spPr>
          <a:xfrm>
            <a:off x="4669290" y="1339115"/>
            <a:ext cx="722738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 Distribution</a:t>
            </a:r>
            <a:r>
              <a:rPr lang="en-US" sz="18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mathematical function of the likelihood of occurrence of all possible outcomes in a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Enable to define population with a few set-up parameters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example, If the population follows a normal distribution, then the mean and variance of the population are sufficient to extract all information about the population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08C0AB0E-44A0-16B4-6BC5-F17F82B04A2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55899" y="4012227"/>
            <a:ext cx="4611207" cy="2845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65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2159B8C-EF7F-5BC4-B40D-4BCE8366E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76FF94-93BB-CDAE-6235-206A45F275B9}"/>
              </a:ext>
            </a:extLst>
          </p:cNvPr>
          <p:cNvSpPr txBox="1"/>
          <p:nvPr/>
        </p:nvSpPr>
        <p:spPr>
          <a:xfrm>
            <a:off x="2938725" y="389029"/>
            <a:ext cx="631454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Sampling Distribution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A3CF05-A751-20C8-AA51-573CBFE81C0E}"/>
              </a:ext>
            </a:extLst>
          </p:cNvPr>
          <p:cNvSpPr txBox="1"/>
          <p:nvPr/>
        </p:nvSpPr>
        <p:spPr>
          <a:xfrm>
            <a:off x="6626805" y="1625690"/>
            <a:ext cx="50673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 distribution of a statistic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837E5FED-CDAF-1FE8-FA11-9C2D4157315B}"/>
              </a:ext>
            </a:extLst>
          </p:cNvPr>
          <p:cNvGrpSpPr/>
          <p:nvPr/>
        </p:nvGrpSpPr>
        <p:grpSpPr>
          <a:xfrm>
            <a:off x="0" y="1625690"/>
            <a:ext cx="6378938" cy="4236720"/>
            <a:chOff x="0" y="2621281"/>
            <a:chExt cx="6378938" cy="4236720"/>
          </a:xfrm>
        </p:grpSpPr>
        <p:pic>
          <p:nvPicPr>
            <p:cNvPr id="4" name="Picture 3" descr="A screenshot of a car dashboard&#10;&#10;Description automatically generated with low confidence">
              <a:extLst>
                <a:ext uri="{FF2B5EF4-FFF2-40B4-BE49-F238E27FC236}">
                  <a16:creationId xmlns:a16="http://schemas.microsoft.com/office/drawing/2014/main" id="{FA513D17-1368-8CA1-998E-FF0F7F9A1E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621281"/>
              <a:ext cx="6378938" cy="4236720"/>
            </a:xfrm>
            <a:prstGeom prst="rect">
              <a:avLst/>
            </a:prstGeom>
          </p:spPr>
        </p:pic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4D94B8E9-9867-FFF8-75AD-29AB7EDD1AC7}"/>
                </a:ext>
              </a:extLst>
            </p:cNvPr>
            <p:cNvGrpSpPr/>
            <p:nvPr/>
          </p:nvGrpSpPr>
          <p:grpSpPr>
            <a:xfrm>
              <a:off x="0" y="2693833"/>
              <a:ext cx="4164167" cy="4164167"/>
              <a:chOff x="346873" y="599264"/>
              <a:chExt cx="4373217" cy="4373217"/>
            </a:xfrm>
          </p:grpSpPr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C49376C8-DABF-6923-5DFE-5B544191CB8D}"/>
                  </a:ext>
                </a:extLst>
              </p:cNvPr>
              <p:cNvSpPr/>
              <p:nvPr/>
            </p:nvSpPr>
            <p:spPr>
              <a:xfrm>
                <a:off x="346873" y="599264"/>
                <a:ext cx="4373217" cy="4373217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1" name="Graphic 10" descr="Man outline">
                <a:extLst>
                  <a:ext uri="{FF2B5EF4-FFF2-40B4-BE49-F238E27FC236}">
                    <a16:creationId xmlns:a16="http://schemas.microsoft.com/office/drawing/2014/main" id="{F1CE8EEB-5440-F275-6BA6-E9BC6FD584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56494" y="12808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12" name="Graphic 11" descr="Man outline">
                <a:extLst>
                  <a:ext uri="{FF2B5EF4-FFF2-40B4-BE49-F238E27FC236}">
                    <a16:creationId xmlns:a16="http://schemas.microsoft.com/office/drawing/2014/main" id="{AA909AC4-9239-0C38-A5FA-12EF68FBA8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408894" y="14332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1" name="Graphic 40" descr="Man outline">
                <a:extLst>
                  <a:ext uri="{FF2B5EF4-FFF2-40B4-BE49-F238E27FC236}">
                    <a16:creationId xmlns:a16="http://schemas.microsoft.com/office/drawing/2014/main" id="{465E10E2-0154-BD76-B91F-B5974909E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561294" y="15856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3" name="Graphic 42" descr="Man outline">
                <a:extLst>
                  <a:ext uri="{FF2B5EF4-FFF2-40B4-BE49-F238E27FC236}">
                    <a16:creationId xmlns:a16="http://schemas.microsoft.com/office/drawing/2014/main" id="{B1CD4655-E02B-887A-FF71-40ABB77645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713694" y="17380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4" name="Graphic 43" descr="Man outline">
                <a:extLst>
                  <a:ext uri="{FF2B5EF4-FFF2-40B4-BE49-F238E27FC236}">
                    <a16:creationId xmlns:a16="http://schemas.microsoft.com/office/drawing/2014/main" id="{3D52F664-EB9C-44B9-EC86-E22C406C9A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66094" y="18904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5" name="Graphic 44" descr="Man outline">
                <a:extLst>
                  <a:ext uri="{FF2B5EF4-FFF2-40B4-BE49-F238E27FC236}">
                    <a16:creationId xmlns:a16="http://schemas.microsoft.com/office/drawing/2014/main" id="{6CEE48DA-D8D6-4D6F-FC18-5F7A40886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018494" y="20428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6" name="Graphic 45" descr="Man outline">
                <a:extLst>
                  <a:ext uri="{FF2B5EF4-FFF2-40B4-BE49-F238E27FC236}">
                    <a16:creationId xmlns:a16="http://schemas.microsoft.com/office/drawing/2014/main" id="{77DA2408-F078-5AFF-5C4E-16AC293E3E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70894" y="21952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7" name="Graphic 46" descr="Man outline">
                <a:extLst>
                  <a:ext uri="{FF2B5EF4-FFF2-40B4-BE49-F238E27FC236}">
                    <a16:creationId xmlns:a16="http://schemas.microsoft.com/office/drawing/2014/main" id="{5B55AF64-A6DC-1B6A-E683-DFB7F72213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23294" y="23476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8" name="Graphic 47" descr="Man outline">
                <a:extLst>
                  <a:ext uri="{FF2B5EF4-FFF2-40B4-BE49-F238E27FC236}">
                    <a16:creationId xmlns:a16="http://schemas.microsoft.com/office/drawing/2014/main" id="{F2473317-60BB-720F-322B-A52BB6CCC3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475694" y="25000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49" name="Graphic 48" descr="Man outline">
                <a:extLst>
                  <a:ext uri="{FF2B5EF4-FFF2-40B4-BE49-F238E27FC236}">
                    <a16:creationId xmlns:a16="http://schemas.microsoft.com/office/drawing/2014/main" id="{5968A819-32B2-93B7-E8C5-227E0C248A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2628094" y="26524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0" name="Graphic 49" descr="Man outline">
                <a:extLst>
                  <a:ext uri="{FF2B5EF4-FFF2-40B4-BE49-F238E27FC236}">
                    <a16:creationId xmlns:a16="http://schemas.microsoft.com/office/drawing/2014/main" id="{1FA0C42E-D17A-DC4B-98FE-573A1A441C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63023" y="9760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1" name="Graphic 50" descr="Man outline">
                <a:extLst>
                  <a:ext uri="{FF2B5EF4-FFF2-40B4-BE49-F238E27FC236}">
                    <a16:creationId xmlns:a16="http://schemas.microsoft.com/office/drawing/2014/main" id="{2E3DA6E3-5475-4226-6CF3-B9C13C74B7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15423" y="11284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2" name="Graphic 51" descr="Man outline">
                <a:extLst>
                  <a:ext uri="{FF2B5EF4-FFF2-40B4-BE49-F238E27FC236}">
                    <a16:creationId xmlns:a16="http://schemas.microsoft.com/office/drawing/2014/main" id="{486ACE02-305B-C5CA-6752-95BA5C3FB7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267823" y="12808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3" name="Graphic 52" descr="Man outline">
                <a:extLst>
                  <a:ext uri="{FF2B5EF4-FFF2-40B4-BE49-F238E27FC236}">
                    <a16:creationId xmlns:a16="http://schemas.microsoft.com/office/drawing/2014/main" id="{D62BDBDC-B15E-CA59-1B35-E488CF2B96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420223" y="14332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4" name="Graphic 53" descr="Man outline">
                <a:extLst>
                  <a:ext uri="{FF2B5EF4-FFF2-40B4-BE49-F238E27FC236}">
                    <a16:creationId xmlns:a16="http://schemas.microsoft.com/office/drawing/2014/main" id="{3BB215FD-A3BE-BB94-2D23-606C6A8970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572623" y="15856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5" name="Graphic 54" descr="Man outline">
                <a:extLst>
                  <a:ext uri="{FF2B5EF4-FFF2-40B4-BE49-F238E27FC236}">
                    <a16:creationId xmlns:a16="http://schemas.microsoft.com/office/drawing/2014/main" id="{BA8FC230-83CA-180E-B054-ABA19C9214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725023" y="17380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6" name="Graphic 55" descr="Man outline">
                <a:extLst>
                  <a:ext uri="{FF2B5EF4-FFF2-40B4-BE49-F238E27FC236}">
                    <a16:creationId xmlns:a16="http://schemas.microsoft.com/office/drawing/2014/main" id="{BF936BCC-B4B9-2915-B9C1-63418BC2AA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877423" y="18904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7" name="Graphic 56" descr="Man outline">
                <a:extLst>
                  <a:ext uri="{FF2B5EF4-FFF2-40B4-BE49-F238E27FC236}">
                    <a16:creationId xmlns:a16="http://schemas.microsoft.com/office/drawing/2014/main" id="{EA35BE85-955A-B9E9-E697-32CD9523E4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029823" y="20428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8" name="Graphic 57" descr="Man outline">
                <a:extLst>
                  <a:ext uri="{FF2B5EF4-FFF2-40B4-BE49-F238E27FC236}">
                    <a16:creationId xmlns:a16="http://schemas.microsoft.com/office/drawing/2014/main" id="{98979433-2377-AEF8-FF0E-7A1B95A64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182223" y="21952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59" name="Graphic 58" descr="Man outline">
                <a:extLst>
                  <a:ext uri="{FF2B5EF4-FFF2-40B4-BE49-F238E27FC236}">
                    <a16:creationId xmlns:a16="http://schemas.microsoft.com/office/drawing/2014/main" id="{FA7D016C-BA7F-ADA1-B842-6651B7DE73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3334623" y="2347686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0" name="Graphic 59" descr="Man outline">
                <a:extLst>
                  <a:ext uri="{FF2B5EF4-FFF2-40B4-BE49-F238E27FC236}">
                    <a16:creationId xmlns:a16="http://schemas.microsoft.com/office/drawing/2014/main" id="{E94C75A1-5BD5-D108-4C88-9711A3E8E8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4111" y="191951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1" name="Graphic 60" descr="Man outline">
                <a:extLst>
                  <a:ext uri="{FF2B5EF4-FFF2-40B4-BE49-F238E27FC236}">
                    <a16:creationId xmlns:a16="http://schemas.microsoft.com/office/drawing/2014/main" id="{85B62CF4-A8E4-1556-86CC-8250B98442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6511" y="207191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2" name="Graphic 61" descr="Man outline">
                <a:extLst>
                  <a:ext uri="{FF2B5EF4-FFF2-40B4-BE49-F238E27FC236}">
                    <a16:creationId xmlns:a16="http://schemas.microsoft.com/office/drawing/2014/main" id="{925A6180-8B0C-9BA7-F5E5-4BDCFBEEBB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078911" y="222431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3" name="Graphic 62" descr="Man outline">
                <a:extLst>
                  <a:ext uri="{FF2B5EF4-FFF2-40B4-BE49-F238E27FC236}">
                    <a16:creationId xmlns:a16="http://schemas.microsoft.com/office/drawing/2014/main" id="{24AA0F6D-CC54-8C21-B08A-727263530F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231311" y="237671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4" name="Graphic 63" descr="Man outline">
                <a:extLst>
                  <a:ext uri="{FF2B5EF4-FFF2-40B4-BE49-F238E27FC236}">
                    <a16:creationId xmlns:a16="http://schemas.microsoft.com/office/drawing/2014/main" id="{4A856324-F87B-8976-C11C-8A945CC4E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383711" y="252911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5" name="Graphic 64" descr="Man outline">
                <a:extLst>
                  <a:ext uri="{FF2B5EF4-FFF2-40B4-BE49-F238E27FC236}">
                    <a16:creationId xmlns:a16="http://schemas.microsoft.com/office/drawing/2014/main" id="{7FC38FD3-2A4F-AA29-D481-3E4F54BB32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536111" y="268151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6" name="Graphic 65" descr="Man outline">
                <a:extLst>
                  <a:ext uri="{FF2B5EF4-FFF2-40B4-BE49-F238E27FC236}">
                    <a16:creationId xmlns:a16="http://schemas.microsoft.com/office/drawing/2014/main" id="{5AE416AA-76B6-4F91-6EE4-7FF37CE7B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1688511" y="283391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7" name="Graphic 66" descr="Man outline">
                <a:extLst>
                  <a:ext uri="{FF2B5EF4-FFF2-40B4-BE49-F238E27FC236}">
                    <a16:creationId xmlns:a16="http://schemas.microsoft.com/office/drawing/2014/main" id="{632445C5-6C70-BE6C-C16A-4CDA16942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840911" y="298631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8" name="Graphic 67" descr="Man outline">
                <a:extLst>
                  <a:ext uri="{FF2B5EF4-FFF2-40B4-BE49-F238E27FC236}">
                    <a16:creationId xmlns:a16="http://schemas.microsoft.com/office/drawing/2014/main" id="{F69C9BAB-C6D8-906E-237E-338450B72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93311" y="3138715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69" name="Graphic 68" descr="Man outline">
                <a:extLst>
                  <a:ext uri="{FF2B5EF4-FFF2-40B4-BE49-F238E27FC236}">
                    <a16:creationId xmlns:a16="http://schemas.microsoft.com/office/drawing/2014/main" id="{C567ED01-4F39-109D-B67F-E62E952BB2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145711" y="3291115"/>
                <a:ext cx="914400" cy="914400"/>
              </a:xfrm>
              <a:prstGeom prst="rect">
                <a:avLst/>
              </a:prstGeom>
            </p:spPr>
          </p:pic>
        </p:grpSp>
      </p:grpSp>
      <p:sp>
        <p:nvSpPr>
          <p:cNvPr id="72" name="TextBox 71">
            <a:extLst>
              <a:ext uri="{FF2B5EF4-FFF2-40B4-BE49-F238E27FC236}">
                <a16:creationId xmlns:a16="http://schemas.microsoft.com/office/drawing/2014/main" id="{D81F0F81-661D-BDFF-1CCA-D37E6E93A0BF}"/>
              </a:ext>
            </a:extLst>
          </p:cNvPr>
          <p:cNvSpPr txBox="1"/>
          <p:nvPr/>
        </p:nvSpPr>
        <p:spPr>
          <a:xfrm>
            <a:off x="74569" y="6043119"/>
            <a:ext cx="443747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C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Demonstration</a:t>
            </a:r>
            <a:endParaRPr lang="en-US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endParaRPr lang="en-US" dirty="0">
              <a:solidFill>
                <a:srgbClr val="FFC000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20EF1E1C-41EF-27D6-C3BC-09487080A436}"/>
              </a:ext>
            </a:extLst>
          </p:cNvPr>
          <p:cNvSpPr txBox="1"/>
          <p:nvPr/>
        </p:nvSpPr>
        <p:spPr>
          <a:xfrm>
            <a:off x="6471233" y="2844247"/>
            <a:ext cx="54022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Central Limit Theorem:</a:t>
            </a:r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For any population, if we have a sufficiently large sample, the sampling distribution of the sample mean follows a Normal Distribution</a:t>
            </a:r>
          </a:p>
        </p:txBody>
      </p:sp>
    </p:spTree>
    <p:extLst>
      <p:ext uri="{BB962C8B-B14F-4D97-AF65-F5344CB8AC3E}">
        <p14:creationId xmlns:p14="http://schemas.microsoft.com/office/powerpoint/2010/main" val="3117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44A98-B68D-7EEF-29B2-3B57E6B157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47DEBD5-5EE5-B5F6-3BA2-CB483A33BB20}"/>
              </a:ext>
            </a:extLst>
          </p:cNvPr>
          <p:cNvSpPr txBox="1"/>
          <p:nvPr/>
        </p:nvSpPr>
        <p:spPr>
          <a:xfrm>
            <a:off x="3389970" y="2998113"/>
            <a:ext cx="541205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Sampling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51F1B2-33DE-7EAB-AFB7-EC6EDB5712D8}"/>
              </a:ext>
            </a:extLst>
          </p:cNvPr>
          <p:cNvSpPr txBox="1"/>
          <p:nvPr/>
        </p:nvSpPr>
        <p:spPr>
          <a:xfrm>
            <a:off x="2393440" y="4274927"/>
            <a:ext cx="74051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Method of selecting a subset of individuals or items from a Population </a:t>
            </a:r>
          </a:p>
          <a:p>
            <a:pPr algn="ctr"/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Probability of selection can be computed</a:t>
            </a:r>
          </a:p>
        </p:txBody>
      </p:sp>
    </p:spTree>
    <p:extLst>
      <p:ext uri="{BB962C8B-B14F-4D97-AF65-F5344CB8AC3E}">
        <p14:creationId xmlns:p14="http://schemas.microsoft.com/office/powerpoint/2010/main" val="3720264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EA790F84-CDD6-CD7C-7ED3-6E8BA08789F2}"/>
              </a:ext>
            </a:extLst>
          </p:cNvPr>
          <p:cNvSpPr/>
          <p:nvPr/>
        </p:nvSpPr>
        <p:spPr>
          <a:xfrm>
            <a:off x="0" y="0"/>
            <a:ext cx="3830320" cy="167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Random Sampling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9FF95E-61F6-6474-31DC-C26E4775B3F2}"/>
              </a:ext>
            </a:extLst>
          </p:cNvPr>
          <p:cNvSpPr/>
          <p:nvPr/>
        </p:nvSpPr>
        <p:spPr>
          <a:xfrm>
            <a:off x="8366762" y="0"/>
            <a:ext cx="3830320" cy="167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Stratified Sampling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6D0FC34-FB90-B314-4F43-3088718DD60B}"/>
              </a:ext>
            </a:extLst>
          </p:cNvPr>
          <p:cNvSpPr/>
          <p:nvPr/>
        </p:nvSpPr>
        <p:spPr>
          <a:xfrm>
            <a:off x="0" y="3891280"/>
            <a:ext cx="3830320" cy="167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Sampling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7A7EF7-B3A7-6D17-B587-3758EA7E0537}"/>
              </a:ext>
            </a:extLst>
          </p:cNvPr>
          <p:cNvSpPr/>
          <p:nvPr/>
        </p:nvSpPr>
        <p:spPr>
          <a:xfrm>
            <a:off x="8361680" y="3891280"/>
            <a:ext cx="3830320" cy="167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Systematic Sampling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4942CFF-8E9D-BC74-F7EB-0177D0B2E311}"/>
              </a:ext>
            </a:extLst>
          </p:cNvPr>
          <p:cNvSpPr txBox="1"/>
          <p:nvPr/>
        </p:nvSpPr>
        <p:spPr>
          <a:xfrm>
            <a:off x="-15241" y="1658035"/>
            <a:ext cx="3830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Each member of the population has an equal and independent chance of being selected.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CAED4C-DC4B-7BCB-882B-931098E27A98}"/>
              </a:ext>
            </a:extLst>
          </p:cNvPr>
          <p:cNvSpPr txBox="1"/>
          <p:nvPr/>
        </p:nvSpPr>
        <p:spPr>
          <a:xfrm>
            <a:off x="8376923" y="1704201"/>
            <a:ext cx="36982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population is divided into subgroups based on specific characteristics (e.g., age, gender), and random samples are taken from each stratum.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DB1E1F4-7EC4-65F6-1602-B735144882C5}"/>
              </a:ext>
            </a:extLst>
          </p:cNvPr>
          <p:cNvSpPr txBox="1"/>
          <p:nvPr/>
        </p:nvSpPr>
        <p:spPr>
          <a:xfrm>
            <a:off x="0" y="5567680"/>
            <a:ext cx="39293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population is divided into clusters (e.g., based on geographical areas), and entire clusters are randomly selected.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625FC1-3C6F-5750-D3F5-430C514A1814}"/>
              </a:ext>
            </a:extLst>
          </p:cNvPr>
          <p:cNvSpPr txBox="1"/>
          <p:nvPr/>
        </p:nvSpPr>
        <p:spPr>
          <a:xfrm>
            <a:off x="8376923" y="5675402"/>
            <a:ext cx="381507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this method, the first sample is selected randomly, and then subsequent samples are selected at regular intervals</a:t>
            </a:r>
          </a:p>
        </p:txBody>
      </p:sp>
      <p:pic>
        <p:nvPicPr>
          <p:cNvPr id="3" name="Graphic 2" descr="Man with solid fill">
            <a:extLst>
              <a:ext uri="{FF2B5EF4-FFF2-40B4-BE49-F238E27FC236}">
                <a16:creationId xmlns:a16="http://schemas.microsoft.com/office/drawing/2014/main" id="{BB07E142-AAF4-192E-25C1-86B76B4ED3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8358" y="2257336"/>
            <a:ext cx="726440" cy="726440"/>
          </a:xfrm>
          <a:prstGeom prst="rect">
            <a:avLst/>
          </a:prstGeom>
        </p:spPr>
      </p:pic>
      <p:pic>
        <p:nvPicPr>
          <p:cNvPr id="4" name="Graphic 3" descr="Man with solid fill">
            <a:extLst>
              <a:ext uri="{FF2B5EF4-FFF2-40B4-BE49-F238E27FC236}">
                <a16:creationId xmlns:a16="http://schemas.microsoft.com/office/drawing/2014/main" id="{A52010F2-FA3B-695C-CC06-B4E60B0469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26877" y="2257336"/>
            <a:ext cx="726440" cy="726440"/>
          </a:xfrm>
          <a:prstGeom prst="rect">
            <a:avLst/>
          </a:prstGeom>
        </p:spPr>
      </p:pic>
      <p:pic>
        <p:nvPicPr>
          <p:cNvPr id="5" name="Graphic 4" descr="Man with solid fill">
            <a:extLst>
              <a:ext uri="{FF2B5EF4-FFF2-40B4-BE49-F238E27FC236}">
                <a16:creationId xmlns:a16="http://schemas.microsoft.com/office/drawing/2014/main" id="{542EB472-B490-9905-1885-57C0395C7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1687" y="1530896"/>
            <a:ext cx="726440" cy="726440"/>
          </a:xfrm>
          <a:prstGeom prst="rect">
            <a:avLst/>
          </a:prstGeom>
        </p:spPr>
      </p:pic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DC0C4569-F1DA-8935-6471-BF7AA2FA0C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00206" y="1530896"/>
            <a:ext cx="726440" cy="72644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2FE295BF-0B68-05DA-6604-0E07368F8E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43868" y="2257336"/>
            <a:ext cx="726440" cy="72644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18642D61-56F4-E067-A0DA-4E38A0E3A8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32387" y="2257336"/>
            <a:ext cx="726440" cy="72644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C5F25D95-DCC8-4B50-58D2-70D9C97F4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17197" y="1530896"/>
            <a:ext cx="726440" cy="72644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0BF924F8-C362-559B-708A-EB36B5D2D3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05716" y="1530896"/>
            <a:ext cx="726440" cy="726440"/>
          </a:xfrm>
          <a:prstGeom prst="rect">
            <a:avLst/>
          </a:prstGeom>
        </p:spPr>
      </p:pic>
      <p:pic>
        <p:nvPicPr>
          <p:cNvPr id="25" name="Graphic 24" descr="Woman with solid fill">
            <a:extLst>
              <a:ext uri="{FF2B5EF4-FFF2-40B4-BE49-F238E27FC236}">
                <a16:creationId xmlns:a16="http://schemas.microsoft.com/office/drawing/2014/main" id="{DF3EA04A-B319-452D-B98E-25EEA11FAC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16172" y="3072281"/>
            <a:ext cx="726440" cy="726440"/>
          </a:xfrm>
          <a:prstGeom prst="rect">
            <a:avLst/>
          </a:prstGeom>
        </p:spPr>
      </p:pic>
      <p:pic>
        <p:nvPicPr>
          <p:cNvPr id="27" name="Graphic 26" descr="Woman with solid fill">
            <a:extLst>
              <a:ext uri="{FF2B5EF4-FFF2-40B4-BE49-F238E27FC236}">
                <a16:creationId xmlns:a16="http://schemas.microsoft.com/office/drawing/2014/main" id="{A07E382B-339B-AB4A-4577-01E1B101A2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38358" y="3072281"/>
            <a:ext cx="726440" cy="726440"/>
          </a:xfrm>
          <a:prstGeom prst="rect">
            <a:avLst/>
          </a:prstGeom>
        </p:spPr>
      </p:pic>
      <p:pic>
        <p:nvPicPr>
          <p:cNvPr id="29" name="Graphic 28" descr="Woman with solid fill">
            <a:extLst>
              <a:ext uri="{FF2B5EF4-FFF2-40B4-BE49-F238E27FC236}">
                <a16:creationId xmlns:a16="http://schemas.microsoft.com/office/drawing/2014/main" id="{8AFC01E8-8905-DE29-A6DD-2E6F41EBF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6127" y="3072281"/>
            <a:ext cx="726440" cy="726440"/>
          </a:xfrm>
          <a:prstGeom prst="rect">
            <a:avLst/>
          </a:prstGeom>
        </p:spPr>
      </p:pic>
      <p:pic>
        <p:nvPicPr>
          <p:cNvPr id="31" name="Graphic 30" descr="Woman with solid fill">
            <a:extLst>
              <a:ext uri="{FF2B5EF4-FFF2-40B4-BE49-F238E27FC236}">
                <a16:creationId xmlns:a16="http://schemas.microsoft.com/office/drawing/2014/main" id="{2615CBFC-993B-EEFD-02AF-8C55F23B8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4414" y="3072281"/>
            <a:ext cx="726440" cy="726440"/>
          </a:xfrm>
          <a:prstGeom prst="rect">
            <a:avLst/>
          </a:prstGeom>
        </p:spPr>
      </p:pic>
      <p:pic>
        <p:nvPicPr>
          <p:cNvPr id="32" name="Graphic 31" descr="Woman with solid fill">
            <a:extLst>
              <a:ext uri="{FF2B5EF4-FFF2-40B4-BE49-F238E27FC236}">
                <a16:creationId xmlns:a16="http://schemas.microsoft.com/office/drawing/2014/main" id="{786152C2-5A58-9935-FE76-72AEC0BA02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00206" y="3854238"/>
            <a:ext cx="726440" cy="726440"/>
          </a:xfrm>
          <a:prstGeom prst="rect">
            <a:avLst/>
          </a:prstGeom>
        </p:spPr>
      </p:pic>
      <p:pic>
        <p:nvPicPr>
          <p:cNvPr id="33" name="Graphic 32" descr="Woman with solid fill">
            <a:extLst>
              <a:ext uri="{FF2B5EF4-FFF2-40B4-BE49-F238E27FC236}">
                <a16:creationId xmlns:a16="http://schemas.microsoft.com/office/drawing/2014/main" id="{ED186DB5-D811-DC00-5DE1-C57B97794F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22392" y="3854238"/>
            <a:ext cx="726440" cy="726440"/>
          </a:xfrm>
          <a:prstGeom prst="rect">
            <a:avLst/>
          </a:prstGeom>
        </p:spPr>
      </p:pic>
      <p:pic>
        <p:nvPicPr>
          <p:cNvPr id="34" name="Graphic 33" descr="Woman with solid fill">
            <a:extLst>
              <a:ext uri="{FF2B5EF4-FFF2-40B4-BE49-F238E27FC236}">
                <a16:creationId xmlns:a16="http://schemas.microsoft.com/office/drawing/2014/main" id="{5AFFB4B2-3229-7229-37AE-721FE79DC4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0161" y="3854238"/>
            <a:ext cx="726440" cy="726440"/>
          </a:xfrm>
          <a:prstGeom prst="rect">
            <a:avLst/>
          </a:prstGeom>
        </p:spPr>
      </p:pic>
      <p:pic>
        <p:nvPicPr>
          <p:cNvPr id="35" name="Graphic 34" descr="Woman with solid fill">
            <a:extLst>
              <a:ext uri="{FF2B5EF4-FFF2-40B4-BE49-F238E27FC236}">
                <a16:creationId xmlns:a16="http://schemas.microsoft.com/office/drawing/2014/main" id="{656D91CF-07EA-697C-36C5-9F37F05EF8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48448" y="3854238"/>
            <a:ext cx="726440" cy="72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9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23" grpId="0"/>
      <p:bldP spid="26" grpId="0"/>
      <p:bldP spid="28" grpId="0"/>
      <p:bldP spid="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87BBC-4AF6-0C23-43BC-F3504C8DC3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FAA6003D-F282-9121-54FC-73A6A3C839AE}"/>
              </a:ext>
            </a:extLst>
          </p:cNvPr>
          <p:cNvSpPr/>
          <p:nvPr/>
        </p:nvSpPr>
        <p:spPr>
          <a:xfrm>
            <a:off x="15241" y="2296886"/>
            <a:ext cx="3830320" cy="167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Simple Random Sampling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F85DAE-5E44-F6CD-DA73-A29D69201F2E}"/>
              </a:ext>
            </a:extLst>
          </p:cNvPr>
          <p:cNvSpPr txBox="1"/>
          <p:nvPr/>
        </p:nvSpPr>
        <p:spPr>
          <a:xfrm>
            <a:off x="0" y="3954921"/>
            <a:ext cx="38303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Each member of the population has an equal and independent chance of being selected.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353102-10E4-D8C1-077A-2EA235A31F76}"/>
              </a:ext>
            </a:extLst>
          </p:cNvPr>
          <p:cNvGrpSpPr/>
          <p:nvPr/>
        </p:nvGrpSpPr>
        <p:grpSpPr>
          <a:xfrm>
            <a:off x="7304316" y="569817"/>
            <a:ext cx="3646714" cy="5395324"/>
            <a:chOff x="7304316" y="569817"/>
            <a:chExt cx="3646714" cy="5395324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93FAE0-AD92-D5B4-D9BA-60B5FF25BFB8}"/>
                </a:ext>
              </a:extLst>
            </p:cNvPr>
            <p:cNvSpPr/>
            <p:nvPr/>
          </p:nvSpPr>
          <p:spPr>
            <a:xfrm>
              <a:off x="7304316" y="569817"/>
              <a:ext cx="3646714" cy="36467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" name="Graphic 2" descr="Man with solid fill">
              <a:extLst>
                <a:ext uri="{FF2B5EF4-FFF2-40B4-BE49-F238E27FC236}">
                  <a16:creationId xmlns:a16="http://schemas.microsoft.com/office/drawing/2014/main" id="{9ABFB07E-0091-5D12-9808-9CFAD25D7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6411" y="2333339"/>
              <a:ext cx="726440" cy="726440"/>
            </a:xfrm>
            <a:prstGeom prst="rect">
              <a:avLst/>
            </a:prstGeom>
          </p:spPr>
        </p:pic>
        <p:pic>
          <p:nvPicPr>
            <p:cNvPr id="4" name="Graphic 3" descr="Man with solid fill">
              <a:extLst>
                <a:ext uri="{FF2B5EF4-FFF2-40B4-BE49-F238E27FC236}">
                  <a16:creationId xmlns:a16="http://schemas.microsoft.com/office/drawing/2014/main" id="{19E886F1-68B8-4D5E-69F4-C739A82EF5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46529" y="2302642"/>
              <a:ext cx="726440" cy="726440"/>
            </a:xfrm>
            <a:prstGeom prst="rect">
              <a:avLst/>
            </a:prstGeom>
          </p:spPr>
        </p:pic>
        <p:pic>
          <p:nvPicPr>
            <p:cNvPr id="5" name="Graphic 4" descr="Man with solid fill">
              <a:extLst>
                <a:ext uri="{FF2B5EF4-FFF2-40B4-BE49-F238E27FC236}">
                  <a16:creationId xmlns:a16="http://schemas.microsoft.com/office/drawing/2014/main" id="{669AE06B-588C-B6FF-448B-9C562088C0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15585" y="3108539"/>
              <a:ext cx="726440" cy="726440"/>
            </a:xfrm>
            <a:prstGeom prst="rect">
              <a:avLst/>
            </a:prstGeom>
          </p:spPr>
        </p:pic>
        <p:pic>
          <p:nvPicPr>
            <p:cNvPr id="6" name="Graphic 5" descr="Man with solid fill">
              <a:extLst>
                <a:ext uri="{FF2B5EF4-FFF2-40B4-BE49-F238E27FC236}">
                  <a16:creationId xmlns:a16="http://schemas.microsoft.com/office/drawing/2014/main" id="{552E812E-89B9-9F86-347B-91D848EEAA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71213" y="777751"/>
              <a:ext cx="726440" cy="726440"/>
            </a:xfrm>
            <a:prstGeom prst="rect">
              <a:avLst/>
            </a:prstGeom>
          </p:spPr>
        </p:pic>
        <p:pic>
          <p:nvPicPr>
            <p:cNvPr id="7" name="Graphic 6" descr="Man with solid fill">
              <a:extLst>
                <a:ext uri="{FF2B5EF4-FFF2-40B4-BE49-F238E27FC236}">
                  <a16:creationId xmlns:a16="http://schemas.microsoft.com/office/drawing/2014/main" id="{4714C474-5414-03B8-341E-C5D763682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14875" y="1504191"/>
              <a:ext cx="726440" cy="726440"/>
            </a:xfrm>
            <a:prstGeom prst="rect">
              <a:avLst/>
            </a:prstGeom>
          </p:spPr>
        </p:pic>
        <p:pic>
          <p:nvPicPr>
            <p:cNvPr id="8" name="Graphic 7" descr="Man with solid fill">
              <a:extLst>
                <a:ext uri="{FF2B5EF4-FFF2-40B4-BE49-F238E27FC236}">
                  <a16:creationId xmlns:a16="http://schemas.microsoft.com/office/drawing/2014/main" id="{F8825E8F-6F5A-1AB4-DA73-187F8F7A4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03394" y="1504191"/>
              <a:ext cx="726440" cy="726440"/>
            </a:xfrm>
            <a:prstGeom prst="rect">
              <a:avLst/>
            </a:prstGeom>
          </p:spPr>
        </p:pic>
        <p:pic>
          <p:nvPicPr>
            <p:cNvPr id="9" name="Graphic 8" descr="Man with solid fill">
              <a:extLst>
                <a:ext uri="{FF2B5EF4-FFF2-40B4-BE49-F238E27FC236}">
                  <a16:creationId xmlns:a16="http://schemas.microsoft.com/office/drawing/2014/main" id="{D44B7F67-DCC9-C108-C7FC-7CCFF96ED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88204" y="777751"/>
              <a:ext cx="726440" cy="726440"/>
            </a:xfrm>
            <a:prstGeom prst="rect">
              <a:avLst/>
            </a:prstGeom>
          </p:spPr>
        </p:pic>
        <p:pic>
          <p:nvPicPr>
            <p:cNvPr id="10" name="Graphic 9" descr="Man with solid fill">
              <a:extLst>
                <a:ext uri="{FF2B5EF4-FFF2-40B4-BE49-F238E27FC236}">
                  <a16:creationId xmlns:a16="http://schemas.microsoft.com/office/drawing/2014/main" id="{919C40EF-3184-FCF7-6D39-0AE8E4B96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76723" y="777751"/>
              <a:ext cx="726440" cy="726440"/>
            </a:xfrm>
            <a:prstGeom prst="rect">
              <a:avLst/>
            </a:prstGeom>
          </p:spPr>
        </p:pic>
        <p:pic>
          <p:nvPicPr>
            <p:cNvPr id="25" name="Graphic 24" descr="Woman with solid fill">
              <a:extLst>
                <a:ext uri="{FF2B5EF4-FFF2-40B4-BE49-F238E27FC236}">
                  <a16:creationId xmlns:a16="http://schemas.microsoft.com/office/drawing/2014/main" id="{A66BF806-0AEE-648D-63E8-02CD324EA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827103" y="1504191"/>
              <a:ext cx="726440" cy="726440"/>
            </a:xfrm>
            <a:prstGeom prst="rect">
              <a:avLst/>
            </a:prstGeom>
          </p:spPr>
        </p:pic>
        <p:pic>
          <p:nvPicPr>
            <p:cNvPr id="27" name="Graphic 26" descr="Woman with solid fill">
              <a:extLst>
                <a:ext uri="{FF2B5EF4-FFF2-40B4-BE49-F238E27FC236}">
                  <a16:creationId xmlns:a16="http://schemas.microsoft.com/office/drawing/2014/main" id="{FB0E0E4D-B60A-2B56-E87A-00A72842A0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9365" y="2319136"/>
              <a:ext cx="726440" cy="726440"/>
            </a:xfrm>
            <a:prstGeom prst="rect">
              <a:avLst/>
            </a:prstGeom>
          </p:spPr>
        </p:pic>
        <p:pic>
          <p:nvPicPr>
            <p:cNvPr id="29" name="Graphic 28" descr="Woman with solid fill">
              <a:extLst>
                <a:ext uri="{FF2B5EF4-FFF2-40B4-BE49-F238E27FC236}">
                  <a16:creationId xmlns:a16="http://schemas.microsoft.com/office/drawing/2014/main" id="{7B30CE88-7CE2-A1D8-01A1-5F55D4792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6281" y="777751"/>
              <a:ext cx="726440" cy="726440"/>
            </a:xfrm>
            <a:prstGeom prst="rect">
              <a:avLst/>
            </a:prstGeom>
          </p:spPr>
        </p:pic>
        <p:pic>
          <p:nvPicPr>
            <p:cNvPr id="31" name="Graphic 30" descr="Woman with solid fill">
              <a:extLst>
                <a:ext uri="{FF2B5EF4-FFF2-40B4-BE49-F238E27FC236}">
                  <a16:creationId xmlns:a16="http://schemas.microsoft.com/office/drawing/2014/main" id="{521EFCFD-95F2-CA0F-672D-39BC5C1CE7E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27539" y="1548443"/>
              <a:ext cx="726440" cy="726440"/>
            </a:xfrm>
            <a:prstGeom prst="rect">
              <a:avLst/>
            </a:prstGeom>
          </p:spPr>
        </p:pic>
        <p:pic>
          <p:nvPicPr>
            <p:cNvPr id="32" name="Graphic 31" descr="Woman with solid fill">
              <a:extLst>
                <a:ext uri="{FF2B5EF4-FFF2-40B4-BE49-F238E27FC236}">
                  <a16:creationId xmlns:a16="http://schemas.microsoft.com/office/drawing/2014/main" id="{7CC3C4BB-18D3-D2EC-0BB3-8C58A925E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71213" y="3101093"/>
              <a:ext cx="726440" cy="726440"/>
            </a:xfrm>
            <a:prstGeom prst="rect">
              <a:avLst/>
            </a:prstGeom>
          </p:spPr>
        </p:pic>
        <p:pic>
          <p:nvPicPr>
            <p:cNvPr id="33" name="Graphic 32" descr="Woman with solid fill">
              <a:extLst>
                <a:ext uri="{FF2B5EF4-FFF2-40B4-BE49-F238E27FC236}">
                  <a16:creationId xmlns:a16="http://schemas.microsoft.com/office/drawing/2014/main" id="{3BD5F6C5-970F-3E9B-0ADA-64DE9BA7C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493399" y="3101093"/>
              <a:ext cx="726440" cy="726440"/>
            </a:xfrm>
            <a:prstGeom prst="rect">
              <a:avLst/>
            </a:prstGeom>
          </p:spPr>
        </p:pic>
        <p:pic>
          <p:nvPicPr>
            <p:cNvPr id="34" name="Graphic 33" descr="Woman with solid fill">
              <a:extLst>
                <a:ext uri="{FF2B5EF4-FFF2-40B4-BE49-F238E27FC236}">
                  <a16:creationId xmlns:a16="http://schemas.microsoft.com/office/drawing/2014/main" id="{FF71C496-5567-9E3F-7B4E-F85285F95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472792" y="3069561"/>
              <a:ext cx="726440" cy="726440"/>
            </a:xfrm>
            <a:prstGeom prst="rect">
              <a:avLst/>
            </a:prstGeom>
          </p:spPr>
        </p:pic>
        <p:pic>
          <p:nvPicPr>
            <p:cNvPr id="35" name="Graphic 34" descr="Woman with solid fill">
              <a:extLst>
                <a:ext uri="{FF2B5EF4-FFF2-40B4-BE49-F238E27FC236}">
                  <a16:creationId xmlns:a16="http://schemas.microsoft.com/office/drawing/2014/main" id="{5B1BDF7F-81A9-7ABE-C9BF-AA581E6E6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97830" y="2302642"/>
              <a:ext cx="726440" cy="726440"/>
            </a:xfrm>
            <a:prstGeom prst="rect">
              <a:avLst/>
            </a:prstGeom>
          </p:spPr>
        </p:pic>
        <p:sp>
          <p:nvSpPr>
            <p:cNvPr id="12" name="Down Arrow 11">
              <a:extLst>
                <a:ext uri="{FF2B5EF4-FFF2-40B4-BE49-F238E27FC236}">
                  <a16:creationId xmlns:a16="http://schemas.microsoft.com/office/drawing/2014/main" id="{34FECE7A-8D75-8B0F-B22E-4965C1B5C971}"/>
                </a:ext>
              </a:extLst>
            </p:cNvPr>
            <p:cNvSpPr/>
            <p:nvPr/>
          </p:nvSpPr>
          <p:spPr>
            <a:xfrm>
              <a:off x="8915585" y="4350048"/>
              <a:ext cx="617222" cy="747708"/>
            </a:xfrm>
            <a:prstGeom prst="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Graphic 12" descr="Man with solid fill">
              <a:extLst>
                <a:ext uri="{FF2B5EF4-FFF2-40B4-BE49-F238E27FC236}">
                  <a16:creationId xmlns:a16="http://schemas.microsoft.com/office/drawing/2014/main" id="{9D5163B5-01EB-BB8E-F55C-864263918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107140" y="5217433"/>
              <a:ext cx="726440" cy="726440"/>
            </a:xfrm>
            <a:prstGeom prst="rect">
              <a:avLst/>
            </a:prstGeom>
          </p:spPr>
        </p:pic>
        <p:pic>
          <p:nvPicPr>
            <p:cNvPr id="14" name="Graphic 13" descr="Woman with solid fill">
              <a:extLst>
                <a:ext uri="{FF2B5EF4-FFF2-40B4-BE49-F238E27FC236}">
                  <a16:creationId xmlns:a16="http://schemas.microsoft.com/office/drawing/2014/main" id="{407A9896-1416-7F2B-209A-6269A7F266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613503" y="5238701"/>
              <a:ext cx="726440" cy="726440"/>
            </a:xfrm>
            <a:prstGeom prst="rect">
              <a:avLst/>
            </a:prstGeom>
          </p:spPr>
        </p:pic>
        <p:pic>
          <p:nvPicPr>
            <p:cNvPr id="15" name="Graphic 14" descr="Woman with solid fill">
              <a:extLst>
                <a:ext uri="{FF2B5EF4-FFF2-40B4-BE49-F238E27FC236}">
                  <a16:creationId xmlns:a16="http://schemas.microsoft.com/office/drawing/2014/main" id="{2CBEB54B-7F54-1912-2F66-35F62F8DE3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77027" y="5231273"/>
              <a:ext cx="726440" cy="726440"/>
            </a:xfrm>
            <a:prstGeom prst="rect">
              <a:avLst/>
            </a:prstGeom>
          </p:spPr>
        </p:pic>
        <p:pic>
          <p:nvPicPr>
            <p:cNvPr id="16" name="Graphic 15" descr="Woman with solid fill">
              <a:extLst>
                <a:ext uri="{FF2B5EF4-FFF2-40B4-BE49-F238E27FC236}">
                  <a16:creationId xmlns:a16="http://schemas.microsoft.com/office/drawing/2014/main" id="{120D5D83-5461-EC5E-60F4-90845873F6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14904" y="5235245"/>
              <a:ext cx="726440" cy="7264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7107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8C7A22-97BC-16D5-BA9D-FD85387B9E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5FE2941-11AC-ACF9-9569-952ABDBF9E81}"/>
              </a:ext>
            </a:extLst>
          </p:cNvPr>
          <p:cNvSpPr/>
          <p:nvPr/>
        </p:nvSpPr>
        <p:spPr>
          <a:xfrm>
            <a:off x="15241" y="2296886"/>
            <a:ext cx="3830320" cy="167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Stratified Sampling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1F35EEE-EA05-7F02-F37D-8E7565B3EA2D}"/>
              </a:ext>
            </a:extLst>
          </p:cNvPr>
          <p:cNvSpPr txBox="1"/>
          <p:nvPr/>
        </p:nvSpPr>
        <p:spPr>
          <a:xfrm>
            <a:off x="-1" y="3954921"/>
            <a:ext cx="384556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population is divided into subgroups based on specific characteristics </a:t>
            </a: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(e.g., age, gender), and random samples are taken from each stratum.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A0E8FC61-AEA1-9A56-458D-82C80461A191}"/>
              </a:ext>
            </a:extLst>
          </p:cNvPr>
          <p:cNvSpPr/>
          <p:nvPr/>
        </p:nvSpPr>
        <p:spPr>
          <a:xfrm>
            <a:off x="7304316" y="569817"/>
            <a:ext cx="3646714" cy="3646714"/>
          </a:xfrm>
          <a:prstGeom prst="ellipse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wn Arrow 11">
            <a:extLst>
              <a:ext uri="{FF2B5EF4-FFF2-40B4-BE49-F238E27FC236}">
                <a16:creationId xmlns:a16="http://schemas.microsoft.com/office/drawing/2014/main" id="{9C952EB4-AB9B-5B0D-BA7B-3ADF9FB0684C}"/>
              </a:ext>
            </a:extLst>
          </p:cNvPr>
          <p:cNvSpPr/>
          <p:nvPr/>
        </p:nvSpPr>
        <p:spPr>
          <a:xfrm rot="1084282">
            <a:off x="7678555" y="4205897"/>
            <a:ext cx="617222" cy="7477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Man with solid fill">
            <a:extLst>
              <a:ext uri="{FF2B5EF4-FFF2-40B4-BE49-F238E27FC236}">
                <a16:creationId xmlns:a16="http://schemas.microsoft.com/office/drawing/2014/main" id="{F2220438-ED66-7805-536A-077EC96F6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87398" y="5235245"/>
            <a:ext cx="726440" cy="726440"/>
          </a:xfrm>
          <a:prstGeom prst="rect">
            <a:avLst/>
          </a:prstGeom>
        </p:spPr>
      </p:pic>
      <p:pic>
        <p:nvPicPr>
          <p:cNvPr id="15" name="Graphic 14" descr="Woman with solid fill">
            <a:extLst>
              <a:ext uri="{FF2B5EF4-FFF2-40B4-BE49-F238E27FC236}">
                <a16:creationId xmlns:a16="http://schemas.microsoft.com/office/drawing/2014/main" id="{0DA82DF7-AF73-089F-A0E7-FCEED68ACC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1506" y="5064256"/>
            <a:ext cx="726440" cy="726440"/>
          </a:xfrm>
          <a:prstGeom prst="rect">
            <a:avLst/>
          </a:prstGeom>
        </p:spPr>
      </p:pic>
      <p:pic>
        <p:nvPicPr>
          <p:cNvPr id="16" name="Graphic 15" descr="Woman with solid fill">
            <a:extLst>
              <a:ext uri="{FF2B5EF4-FFF2-40B4-BE49-F238E27FC236}">
                <a16:creationId xmlns:a16="http://schemas.microsoft.com/office/drawing/2014/main" id="{339FAC7E-8230-2EC5-9CAE-AF5F361B03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383" y="5068228"/>
            <a:ext cx="726440" cy="726440"/>
          </a:xfrm>
          <a:prstGeom prst="rect">
            <a:avLst/>
          </a:prstGeom>
        </p:spPr>
      </p:pic>
      <p:pic>
        <p:nvPicPr>
          <p:cNvPr id="2" name="Graphic 1" descr="Man with solid fill">
            <a:extLst>
              <a:ext uri="{FF2B5EF4-FFF2-40B4-BE49-F238E27FC236}">
                <a16:creationId xmlns:a16="http://schemas.microsoft.com/office/drawing/2014/main" id="{994F6CB0-CE6F-D5E6-78FE-B9A11D8707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0618" y="2308128"/>
            <a:ext cx="726440" cy="726440"/>
          </a:xfrm>
          <a:prstGeom prst="rect">
            <a:avLst/>
          </a:prstGeom>
        </p:spPr>
      </p:pic>
      <p:pic>
        <p:nvPicPr>
          <p:cNvPr id="17" name="Graphic 16" descr="Man with solid fill">
            <a:extLst>
              <a:ext uri="{FF2B5EF4-FFF2-40B4-BE49-F238E27FC236}">
                <a16:creationId xmlns:a16="http://schemas.microsoft.com/office/drawing/2014/main" id="{834C42DE-44A8-07F2-75CE-313D0D70B5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9137" y="2308128"/>
            <a:ext cx="726440" cy="726440"/>
          </a:xfrm>
          <a:prstGeom prst="rect">
            <a:avLst/>
          </a:prstGeom>
        </p:spPr>
      </p:pic>
      <p:pic>
        <p:nvPicPr>
          <p:cNvPr id="19" name="Graphic 18" descr="Man with solid fill">
            <a:extLst>
              <a:ext uri="{FF2B5EF4-FFF2-40B4-BE49-F238E27FC236}">
                <a16:creationId xmlns:a16="http://schemas.microsoft.com/office/drawing/2014/main" id="{467A8BFC-E8EF-7D21-E14C-9F5C7C4C7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3947" y="1581688"/>
            <a:ext cx="726440" cy="726440"/>
          </a:xfrm>
          <a:prstGeom prst="rect">
            <a:avLst/>
          </a:prstGeom>
        </p:spPr>
      </p:pic>
      <p:pic>
        <p:nvPicPr>
          <p:cNvPr id="20" name="Graphic 19" descr="Man with solid fill">
            <a:extLst>
              <a:ext uri="{FF2B5EF4-FFF2-40B4-BE49-F238E27FC236}">
                <a16:creationId xmlns:a16="http://schemas.microsoft.com/office/drawing/2014/main" id="{13C29F0F-4EE8-7778-43A4-7F8C6F018E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12466" y="1581688"/>
            <a:ext cx="726440" cy="726440"/>
          </a:xfrm>
          <a:prstGeom prst="rect">
            <a:avLst/>
          </a:prstGeom>
        </p:spPr>
      </p:pic>
      <p:pic>
        <p:nvPicPr>
          <p:cNvPr id="21" name="Graphic 20" descr="Man with solid fill">
            <a:extLst>
              <a:ext uri="{FF2B5EF4-FFF2-40B4-BE49-F238E27FC236}">
                <a16:creationId xmlns:a16="http://schemas.microsoft.com/office/drawing/2014/main" id="{BB4FC5F2-DD53-4B36-52A6-6CD3174066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56128" y="2308128"/>
            <a:ext cx="726440" cy="726440"/>
          </a:xfrm>
          <a:prstGeom prst="rect">
            <a:avLst/>
          </a:prstGeom>
        </p:spPr>
      </p:pic>
      <p:pic>
        <p:nvPicPr>
          <p:cNvPr id="24" name="Graphic 23" descr="Man with solid fill">
            <a:extLst>
              <a:ext uri="{FF2B5EF4-FFF2-40B4-BE49-F238E27FC236}">
                <a16:creationId xmlns:a16="http://schemas.microsoft.com/office/drawing/2014/main" id="{0065F639-0EFE-01BB-2BDE-6C0EBC531D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44647" y="2308128"/>
            <a:ext cx="726440" cy="726440"/>
          </a:xfrm>
          <a:prstGeom prst="rect">
            <a:avLst/>
          </a:prstGeom>
        </p:spPr>
      </p:pic>
      <p:pic>
        <p:nvPicPr>
          <p:cNvPr id="26" name="Graphic 25" descr="Man with solid fill">
            <a:extLst>
              <a:ext uri="{FF2B5EF4-FFF2-40B4-BE49-F238E27FC236}">
                <a16:creationId xmlns:a16="http://schemas.microsoft.com/office/drawing/2014/main" id="{00ABD82F-B927-2A88-D6A5-16379B7F9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29457" y="1581688"/>
            <a:ext cx="726440" cy="726440"/>
          </a:xfrm>
          <a:prstGeom prst="rect">
            <a:avLst/>
          </a:prstGeom>
        </p:spPr>
      </p:pic>
      <p:pic>
        <p:nvPicPr>
          <p:cNvPr id="28" name="Graphic 27" descr="Man with solid fill">
            <a:extLst>
              <a:ext uri="{FF2B5EF4-FFF2-40B4-BE49-F238E27FC236}">
                <a16:creationId xmlns:a16="http://schemas.microsoft.com/office/drawing/2014/main" id="{2128F53C-AA75-CC42-2B84-92160ABA8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7976" y="1581688"/>
            <a:ext cx="726440" cy="726440"/>
          </a:xfrm>
          <a:prstGeom prst="rect">
            <a:avLst/>
          </a:prstGeom>
        </p:spPr>
      </p:pic>
      <p:pic>
        <p:nvPicPr>
          <p:cNvPr id="30" name="Graphic 29" descr="Woman with solid fill">
            <a:extLst>
              <a:ext uri="{FF2B5EF4-FFF2-40B4-BE49-F238E27FC236}">
                <a16:creationId xmlns:a16="http://schemas.microsoft.com/office/drawing/2014/main" id="{5A471C76-CF42-83B6-A6DA-01BC130D41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51007" y="1514929"/>
            <a:ext cx="726440" cy="726440"/>
          </a:xfrm>
          <a:prstGeom prst="rect">
            <a:avLst/>
          </a:prstGeom>
        </p:spPr>
      </p:pic>
      <p:pic>
        <p:nvPicPr>
          <p:cNvPr id="36" name="Graphic 35" descr="Woman with solid fill">
            <a:extLst>
              <a:ext uri="{FF2B5EF4-FFF2-40B4-BE49-F238E27FC236}">
                <a16:creationId xmlns:a16="http://schemas.microsoft.com/office/drawing/2014/main" id="{24E482B9-2C99-704D-E332-D5651B02C0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53737" y="1514929"/>
            <a:ext cx="726440" cy="726440"/>
          </a:xfrm>
          <a:prstGeom prst="rect">
            <a:avLst/>
          </a:prstGeom>
        </p:spPr>
      </p:pic>
      <p:pic>
        <p:nvPicPr>
          <p:cNvPr id="37" name="Graphic 36" descr="Woman with solid fill">
            <a:extLst>
              <a:ext uri="{FF2B5EF4-FFF2-40B4-BE49-F238E27FC236}">
                <a16:creationId xmlns:a16="http://schemas.microsoft.com/office/drawing/2014/main" id="{4920220E-22B8-4677-1069-54E1EA82A2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41506" y="1514929"/>
            <a:ext cx="726440" cy="726440"/>
          </a:xfrm>
          <a:prstGeom prst="rect">
            <a:avLst/>
          </a:prstGeom>
        </p:spPr>
      </p:pic>
      <p:pic>
        <p:nvPicPr>
          <p:cNvPr id="38" name="Graphic 37" descr="Woman with solid fill">
            <a:extLst>
              <a:ext uri="{FF2B5EF4-FFF2-40B4-BE49-F238E27FC236}">
                <a16:creationId xmlns:a16="http://schemas.microsoft.com/office/drawing/2014/main" id="{6B97C097-1AA3-94BB-E838-4124506DCD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79793" y="1514929"/>
            <a:ext cx="726440" cy="726440"/>
          </a:xfrm>
          <a:prstGeom prst="rect">
            <a:avLst/>
          </a:prstGeom>
        </p:spPr>
      </p:pic>
      <p:pic>
        <p:nvPicPr>
          <p:cNvPr id="39" name="Graphic 38" descr="Woman with solid fill">
            <a:extLst>
              <a:ext uri="{FF2B5EF4-FFF2-40B4-BE49-F238E27FC236}">
                <a16:creationId xmlns:a16="http://schemas.microsoft.com/office/drawing/2014/main" id="{A72A91CC-522D-2C4C-5A56-665C582538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44769" y="2296886"/>
            <a:ext cx="726440" cy="726440"/>
          </a:xfrm>
          <a:prstGeom prst="rect">
            <a:avLst/>
          </a:prstGeom>
        </p:spPr>
      </p:pic>
      <p:pic>
        <p:nvPicPr>
          <p:cNvPr id="40" name="Graphic 39" descr="Woman with solid fill">
            <a:extLst>
              <a:ext uri="{FF2B5EF4-FFF2-40B4-BE49-F238E27FC236}">
                <a16:creationId xmlns:a16="http://schemas.microsoft.com/office/drawing/2014/main" id="{41018F9E-331F-CDD6-D0F4-A094E8017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337771" y="2296886"/>
            <a:ext cx="726440" cy="726440"/>
          </a:xfrm>
          <a:prstGeom prst="rect">
            <a:avLst/>
          </a:prstGeom>
        </p:spPr>
      </p:pic>
      <p:pic>
        <p:nvPicPr>
          <p:cNvPr id="41" name="Graphic 40" descr="Woman with solid fill">
            <a:extLst>
              <a:ext uri="{FF2B5EF4-FFF2-40B4-BE49-F238E27FC236}">
                <a16:creationId xmlns:a16="http://schemas.microsoft.com/office/drawing/2014/main" id="{41269F03-3C07-9631-55DE-E163D2AC8B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25540" y="2296886"/>
            <a:ext cx="726440" cy="726440"/>
          </a:xfrm>
          <a:prstGeom prst="rect">
            <a:avLst/>
          </a:prstGeom>
        </p:spPr>
      </p:pic>
      <p:pic>
        <p:nvPicPr>
          <p:cNvPr id="42" name="Graphic 41" descr="Woman with solid fill">
            <a:extLst>
              <a:ext uri="{FF2B5EF4-FFF2-40B4-BE49-F238E27FC236}">
                <a16:creationId xmlns:a16="http://schemas.microsoft.com/office/drawing/2014/main" id="{BC560022-FF8B-8662-6B06-2C481CDAB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63827" y="2296886"/>
            <a:ext cx="726440" cy="726440"/>
          </a:xfrm>
          <a:prstGeom prst="rect">
            <a:avLst/>
          </a:prstGeom>
        </p:spPr>
      </p:pic>
      <p:pic>
        <p:nvPicPr>
          <p:cNvPr id="43" name="Graphic 42" descr="Man with solid fill">
            <a:extLst>
              <a:ext uri="{FF2B5EF4-FFF2-40B4-BE49-F238E27FC236}">
                <a16:creationId xmlns:a16="http://schemas.microsoft.com/office/drawing/2014/main" id="{924533B0-2153-9FA5-E10B-B70B6C6F5F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24711" y="5228402"/>
            <a:ext cx="726440" cy="726440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A5F54EB-859E-A4CE-EDE7-788671D05A30}"/>
              </a:ext>
            </a:extLst>
          </p:cNvPr>
          <p:cNvCxnSpPr>
            <a:stCxn id="11" idx="0"/>
          </p:cNvCxnSpPr>
          <p:nvPr/>
        </p:nvCxnSpPr>
        <p:spPr>
          <a:xfrm>
            <a:off x="9127673" y="569817"/>
            <a:ext cx="0" cy="364671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Down Arrow 45">
            <a:extLst>
              <a:ext uri="{FF2B5EF4-FFF2-40B4-BE49-F238E27FC236}">
                <a16:creationId xmlns:a16="http://schemas.microsoft.com/office/drawing/2014/main" id="{1EA16DBC-AE04-5317-9669-D3B2BE3FA833}"/>
              </a:ext>
            </a:extLst>
          </p:cNvPr>
          <p:cNvSpPr/>
          <p:nvPr/>
        </p:nvSpPr>
        <p:spPr>
          <a:xfrm rot="19342616">
            <a:off x="9669514" y="4205897"/>
            <a:ext cx="617222" cy="7477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3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5E57C3-AC81-70D9-A611-60291B5A95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A8FE7996-079E-B430-81BF-351DBB3851F3}"/>
              </a:ext>
            </a:extLst>
          </p:cNvPr>
          <p:cNvSpPr/>
          <p:nvPr/>
        </p:nvSpPr>
        <p:spPr>
          <a:xfrm>
            <a:off x="15241" y="2296886"/>
            <a:ext cx="3830320" cy="167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Cluster Sampling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FB8AEB-F6B9-970E-9307-3FB8A4F253FB}"/>
              </a:ext>
            </a:extLst>
          </p:cNvPr>
          <p:cNvSpPr txBox="1"/>
          <p:nvPr/>
        </p:nvSpPr>
        <p:spPr>
          <a:xfrm>
            <a:off x="-1" y="3954921"/>
            <a:ext cx="38455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population is divided into clusters </a:t>
            </a:r>
          </a:p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(e.g., based on geographical areas), and entire clusters are randomly selected.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1071614-6FC6-A740-8F16-C9E4B16DEDCF}"/>
              </a:ext>
            </a:extLst>
          </p:cNvPr>
          <p:cNvGrpSpPr/>
          <p:nvPr/>
        </p:nvGrpSpPr>
        <p:grpSpPr>
          <a:xfrm>
            <a:off x="7304316" y="569817"/>
            <a:ext cx="3646714" cy="3646714"/>
            <a:chOff x="7304316" y="569817"/>
            <a:chExt cx="3646714" cy="364671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D524094-30F8-61AF-BB16-049824DFE697}"/>
                </a:ext>
              </a:extLst>
            </p:cNvPr>
            <p:cNvSpPr/>
            <p:nvPr/>
          </p:nvSpPr>
          <p:spPr>
            <a:xfrm>
              <a:off x="7304316" y="569817"/>
              <a:ext cx="3646714" cy="3646714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" name="Graphic 5" descr="Man with solid fill">
              <a:extLst>
                <a:ext uri="{FF2B5EF4-FFF2-40B4-BE49-F238E27FC236}">
                  <a16:creationId xmlns:a16="http://schemas.microsoft.com/office/drawing/2014/main" id="{369DD4D0-FBBE-EDD0-3AAE-78DFB357B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716411" y="2333339"/>
              <a:ext cx="726440" cy="726440"/>
            </a:xfrm>
            <a:prstGeom prst="rect">
              <a:avLst/>
            </a:prstGeom>
          </p:spPr>
        </p:pic>
        <p:pic>
          <p:nvPicPr>
            <p:cNvPr id="7" name="Graphic 6" descr="Man with solid fill">
              <a:extLst>
                <a:ext uri="{FF2B5EF4-FFF2-40B4-BE49-F238E27FC236}">
                  <a16:creationId xmlns:a16="http://schemas.microsoft.com/office/drawing/2014/main" id="{285BCE00-5F30-3501-76BD-DD9E56E61E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946529" y="2419374"/>
              <a:ext cx="726440" cy="726440"/>
            </a:xfrm>
            <a:prstGeom prst="rect">
              <a:avLst/>
            </a:prstGeom>
          </p:spPr>
        </p:pic>
        <p:pic>
          <p:nvPicPr>
            <p:cNvPr id="8" name="Graphic 7" descr="Man with solid fill">
              <a:extLst>
                <a:ext uri="{FF2B5EF4-FFF2-40B4-BE49-F238E27FC236}">
                  <a16:creationId xmlns:a16="http://schemas.microsoft.com/office/drawing/2014/main" id="{CACA3CF2-E580-2168-3E7D-22EA5535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110176" y="3205951"/>
              <a:ext cx="726440" cy="726440"/>
            </a:xfrm>
            <a:prstGeom prst="rect">
              <a:avLst/>
            </a:prstGeom>
          </p:spPr>
        </p:pic>
        <p:pic>
          <p:nvPicPr>
            <p:cNvPr id="9" name="Graphic 8" descr="Man with solid fill">
              <a:extLst>
                <a:ext uri="{FF2B5EF4-FFF2-40B4-BE49-F238E27FC236}">
                  <a16:creationId xmlns:a16="http://schemas.microsoft.com/office/drawing/2014/main" id="{652DBC09-4E10-419D-B74E-D4AF83015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071213" y="777751"/>
              <a:ext cx="726440" cy="726440"/>
            </a:xfrm>
            <a:prstGeom prst="rect">
              <a:avLst/>
            </a:prstGeom>
          </p:spPr>
        </p:pic>
        <p:pic>
          <p:nvPicPr>
            <p:cNvPr id="10" name="Graphic 9" descr="Man with solid fill">
              <a:extLst>
                <a:ext uri="{FF2B5EF4-FFF2-40B4-BE49-F238E27FC236}">
                  <a16:creationId xmlns:a16="http://schemas.microsoft.com/office/drawing/2014/main" id="{552E00D0-3C72-E05E-65A9-25ECC8A47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7857011" y="1579208"/>
              <a:ext cx="726440" cy="726440"/>
            </a:xfrm>
            <a:prstGeom prst="rect">
              <a:avLst/>
            </a:prstGeom>
          </p:spPr>
        </p:pic>
        <p:pic>
          <p:nvPicPr>
            <p:cNvPr id="14" name="Graphic 13" descr="Man with solid fill">
              <a:extLst>
                <a:ext uri="{FF2B5EF4-FFF2-40B4-BE49-F238E27FC236}">
                  <a16:creationId xmlns:a16="http://schemas.microsoft.com/office/drawing/2014/main" id="{040F3A73-9553-8B64-101F-87064BBEB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090773" y="1512447"/>
              <a:ext cx="726440" cy="726440"/>
            </a:xfrm>
            <a:prstGeom prst="rect">
              <a:avLst/>
            </a:prstGeom>
          </p:spPr>
        </p:pic>
        <p:pic>
          <p:nvPicPr>
            <p:cNvPr id="22" name="Graphic 21" descr="Man with solid fill">
              <a:extLst>
                <a:ext uri="{FF2B5EF4-FFF2-40B4-BE49-F238E27FC236}">
                  <a16:creationId xmlns:a16="http://schemas.microsoft.com/office/drawing/2014/main" id="{BC66669E-CE41-F72B-5759-C55BEF3722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88204" y="777751"/>
              <a:ext cx="726440" cy="726440"/>
            </a:xfrm>
            <a:prstGeom prst="rect">
              <a:avLst/>
            </a:prstGeom>
          </p:spPr>
        </p:pic>
        <p:pic>
          <p:nvPicPr>
            <p:cNvPr id="25" name="Graphic 24" descr="Man with solid fill">
              <a:extLst>
                <a:ext uri="{FF2B5EF4-FFF2-40B4-BE49-F238E27FC236}">
                  <a16:creationId xmlns:a16="http://schemas.microsoft.com/office/drawing/2014/main" id="{4720B9D1-F915-3A4E-74CA-DD79AA1B8B0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976723" y="777751"/>
              <a:ext cx="726440" cy="726440"/>
            </a:xfrm>
            <a:prstGeom prst="rect">
              <a:avLst/>
            </a:prstGeom>
          </p:spPr>
        </p:pic>
        <p:pic>
          <p:nvPicPr>
            <p:cNvPr id="27" name="Graphic 26" descr="Woman with solid fill">
              <a:extLst>
                <a:ext uri="{FF2B5EF4-FFF2-40B4-BE49-F238E27FC236}">
                  <a16:creationId xmlns:a16="http://schemas.microsoft.com/office/drawing/2014/main" id="{77C48FE3-8506-4C5F-26ED-A1A2D00CBD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3800" y="1542797"/>
              <a:ext cx="726440" cy="726440"/>
            </a:xfrm>
            <a:prstGeom prst="rect">
              <a:avLst/>
            </a:prstGeom>
          </p:spPr>
        </p:pic>
        <p:pic>
          <p:nvPicPr>
            <p:cNvPr id="29" name="Graphic 28" descr="Woman with solid fill">
              <a:extLst>
                <a:ext uri="{FF2B5EF4-FFF2-40B4-BE49-F238E27FC236}">
                  <a16:creationId xmlns:a16="http://schemas.microsoft.com/office/drawing/2014/main" id="{5C03FEAA-A95A-6EA0-D7C3-C16361FB1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9365" y="2406686"/>
              <a:ext cx="726440" cy="726440"/>
            </a:xfrm>
            <a:prstGeom prst="rect">
              <a:avLst/>
            </a:prstGeom>
          </p:spPr>
        </p:pic>
        <p:pic>
          <p:nvPicPr>
            <p:cNvPr id="31" name="Graphic 30" descr="Woman with solid fill">
              <a:extLst>
                <a:ext uri="{FF2B5EF4-FFF2-40B4-BE49-F238E27FC236}">
                  <a16:creationId xmlns:a16="http://schemas.microsoft.com/office/drawing/2014/main" id="{93FFAD99-BEDB-7BE4-02E7-F9043E11D9D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6281" y="777751"/>
              <a:ext cx="726440" cy="726440"/>
            </a:xfrm>
            <a:prstGeom prst="rect">
              <a:avLst/>
            </a:prstGeom>
          </p:spPr>
        </p:pic>
        <p:pic>
          <p:nvPicPr>
            <p:cNvPr id="32" name="Graphic 31" descr="Woman with solid fill">
              <a:extLst>
                <a:ext uri="{FF2B5EF4-FFF2-40B4-BE49-F238E27FC236}">
                  <a16:creationId xmlns:a16="http://schemas.microsoft.com/office/drawing/2014/main" id="{25BA8216-EFC1-420F-012F-E4DD268CA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583189" y="1532056"/>
              <a:ext cx="726440" cy="726440"/>
            </a:xfrm>
            <a:prstGeom prst="rect">
              <a:avLst/>
            </a:prstGeom>
          </p:spPr>
        </p:pic>
        <p:pic>
          <p:nvPicPr>
            <p:cNvPr id="33" name="Graphic 32" descr="Woman with solid fill">
              <a:extLst>
                <a:ext uri="{FF2B5EF4-FFF2-40B4-BE49-F238E27FC236}">
                  <a16:creationId xmlns:a16="http://schemas.microsoft.com/office/drawing/2014/main" id="{BE9A7908-C196-18E1-22ED-8875870E3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12655" y="3208143"/>
              <a:ext cx="726440" cy="726440"/>
            </a:xfrm>
            <a:prstGeom prst="rect">
              <a:avLst/>
            </a:prstGeom>
          </p:spPr>
        </p:pic>
        <p:pic>
          <p:nvPicPr>
            <p:cNvPr id="34" name="Graphic 33" descr="Woman with solid fill">
              <a:extLst>
                <a:ext uri="{FF2B5EF4-FFF2-40B4-BE49-F238E27FC236}">
                  <a16:creationId xmlns:a16="http://schemas.microsoft.com/office/drawing/2014/main" id="{9C8FB8DD-7398-26A6-8B48-29EF87E212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03800" y="3299315"/>
              <a:ext cx="726440" cy="726440"/>
            </a:xfrm>
            <a:prstGeom prst="rect">
              <a:avLst/>
            </a:prstGeom>
          </p:spPr>
        </p:pic>
        <p:pic>
          <p:nvPicPr>
            <p:cNvPr id="35" name="Graphic 34" descr="Woman with solid fill">
              <a:extLst>
                <a:ext uri="{FF2B5EF4-FFF2-40B4-BE49-F238E27FC236}">
                  <a16:creationId xmlns:a16="http://schemas.microsoft.com/office/drawing/2014/main" id="{3752D197-6269-8B0C-A6D5-74A0D78F5E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67383" y="3079688"/>
              <a:ext cx="726440" cy="726440"/>
            </a:xfrm>
            <a:prstGeom prst="rect">
              <a:avLst/>
            </a:prstGeom>
          </p:spPr>
        </p:pic>
        <p:pic>
          <p:nvPicPr>
            <p:cNvPr id="44" name="Graphic 43" descr="Woman with solid fill">
              <a:extLst>
                <a:ext uri="{FF2B5EF4-FFF2-40B4-BE49-F238E27FC236}">
                  <a16:creationId xmlns:a16="http://schemas.microsoft.com/office/drawing/2014/main" id="{1592AAA2-6DE5-4581-6D48-8F3AE4658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098102" y="2389846"/>
              <a:ext cx="726440" cy="726440"/>
            </a:xfrm>
            <a:prstGeom prst="rect">
              <a:avLst/>
            </a:prstGeom>
          </p:spPr>
        </p:pic>
      </p:grp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D6B11458-6F56-5CE2-6209-CA4ACE0A8ECF}"/>
              </a:ext>
            </a:extLst>
          </p:cNvPr>
          <p:cNvCxnSpPr>
            <a:stCxn id="5" idx="0"/>
            <a:endCxn id="5" idx="4"/>
          </p:cNvCxnSpPr>
          <p:nvPr/>
        </p:nvCxnSpPr>
        <p:spPr>
          <a:xfrm>
            <a:off x="9127673" y="569817"/>
            <a:ext cx="0" cy="3646714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A0E38FEC-E84B-82BC-7EFD-EDA73F396A1E}"/>
              </a:ext>
            </a:extLst>
          </p:cNvPr>
          <p:cNvCxnSpPr>
            <a:cxnSpLocks/>
            <a:stCxn id="5" idx="2"/>
            <a:endCxn id="5" idx="6"/>
          </p:cNvCxnSpPr>
          <p:nvPr/>
        </p:nvCxnSpPr>
        <p:spPr>
          <a:xfrm>
            <a:off x="7304316" y="2393174"/>
            <a:ext cx="364671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Graphic 58" descr="Man with solid fill">
            <a:extLst>
              <a:ext uri="{FF2B5EF4-FFF2-40B4-BE49-F238E27FC236}">
                <a16:creationId xmlns:a16="http://schemas.microsoft.com/office/drawing/2014/main" id="{C963349F-33BE-A9C2-BF3F-098DC2175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019924" y="3932391"/>
            <a:ext cx="726440" cy="726440"/>
          </a:xfrm>
          <a:prstGeom prst="rect">
            <a:avLst/>
          </a:prstGeom>
        </p:spPr>
      </p:pic>
      <p:pic>
        <p:nvPicPr>
          <p:cNvPr id="61" name="Graphic 60" descr="Woman with solid fill">
            <a:extLst>
              <a:ext uri="{FF2B5EF4-FFF2-40B4-BE49-F238E27FC236}">
                <a16:creationId xmlns:a16="http://schemas.microsoft.com/office/drawing/2014/main" id="{6A296E27-6AD3-CD90-C8B6-8A6CB5B03E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65682" y="3954921"/>
            <a:ext cx="726440" cy="726440"/>
          </a:xfrm>
          <a:prstGeom prst="rect">
            <a:avLst/>
          </a:prstGeom>
        </p:spPr>
      </p:pic>
      <p:pic>
        <p:nvPicPr>
          <p:cNvPr id="2" name="Graphic 1" descr="Woman with solid fill">
            <a:extLst>
              <a:ext uri="{FF2B5EF4-FFF2-40B4-BE49-F238E27FC236}">
                <a16:creationId xmlns:a16="http://schemas.microsoft.com/office/drawing/2014/main" id="{4ED0BEA2-835F-CE88-E70F-AABF55FF19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9790" y="3932391"/>
            <a:ext cx="726440" cy="726440"/>
          </a:xfrm>
          <a:prstGeom prst="rect">
            <a:avLst/>
          </a:prstGeom>
        </p:spPr>
      </p:pic>
      <p:pic>
        <p:nvPicPr>
          <p:cNvPr id="3" name="Graphic 2" descr="Woman with solid fill">
            <a:extLst>
              <a:ext uri="{FF2B5EF4-FFF2-40B4-BE49-F238E27FC236}">
                <a16:creationId xmlns:a16="http://schemas.microsoft.com/office/drawing/2014/main" id="{763062DC-0128-F109-5E20-089958F66D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58473" y="3950652"/>
            <a:ext cx="726440" cy="726440"/>
          </a:xfrm>
          <a:prstGeom prst="rect">
            <a:avLst/>
          </a:prstGeom>
        </p:spPr>
      </p:pic>
      <p:sp>
        <p:nvSpPr>
          <p:cNvPr id="11" name="Down Arrow 10">
            <a:extLst>
              <a:ext uri="{FF2B5EF4-FFF2-40B4-BE49-F238E27FC236}">
                <a16:creationId xmlns:a16="http://schemas.microsoft.com/office/drawing/2014/main" id="{1589DEAB-809A-B9CC-CF3B-05968296DDB9}"/>
              </a:ext>
            </a:extLst>
          </p:cNvPr>
          <p:cNvSpPr/>
          <p:nvPr/>
        </p:nvSpPr>
        <p:spPr>
          <a:xfrm rot="1084282">
            <a:off x="6899104" y="3129923"/>
            <a:ext cx="617222" cy="7477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99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286F3D-F1FF-8447-8AD3-544BB84E51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15D4E5-DDC5-165B-8DBA-53FDB4E2FF87}"/>
              </a:ext>
            </a:extLst>
          </p:cNvPr>
          <p:cNvSpPr/>
          <p:nvPr/>
        </p:nvSpPr>
        <p:spPr>
          <a:xfrm>
            <a:off x="15241" y="2296886"/>
            <a:ext cx="3830320" cy="1676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Systematic Sampling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AD8340B-78BD-B29D-2AA1-EC6D3FF5FFE8}"/>
              </a:ext>
            </a:extLst>
          </p:cNvPr>
          <p:cNvSpPr txBox="1"/>
          <p:nvPr/>
        </p:nvSpPr>
        <p:spPr>
          <a:xfrm>
            <a:off x="-1" y="3954921"/>
            <a:ext cx="384556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 this method, the first sample is selected randomly, and then subsequent samples are selected at regular intervals</a:t>
            </a:r>
          </a:p>
        </p:txBody>
      </p:sp>
      <p:pic>
        <p:nvPicPr>
          <p:cNvPr id="6" name="Graphic 5" descr="Man with solid fill">
            <a:extLst>
              <a:ext uri="{FF2B5EF4-FFF2-40B4-BE49-F238E27FC236}">
                <a16:creationId xmlns:a16="http://schemas.microsoft.com/office/drawing/2014/main" id="{96B1F1DA-70CC-941A-3A89-E816B93E93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12241" y="2615974"/>
            <a:ext cx="726440" cy="726440"/>
          </a:xfrm>
          <a:prstGeom prst="rect">
            <a:avLst/>
          </a:prstGeom>
        </p:spPr>
      </p:pic>
      <p:pic>
        <p:nvPicPr>
          <p:cNvPr id="7" name="Graphic 6" descr="Man with solid fill">
            <a:extLst>
              <a:ext uri="{FF2B5EF4-FFF2-40B4-BE49-F238E27FC236}">
                <a16:creationId xmlns:a16="http://schemas.microsoft.com/office/drawing/2014/main" id="{8FAF47C8-52C2-6D80-6652-77667B276D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434873" y="2615974"/>
            <a:ext cx="726440" cy="726440"/>
          </a:xfrm>
          <a:prstGeom prst="rect">
            <a:avLst/>
          </a:prstGeom>
        </p:spPr>
      </p:pic>
      <p:pic>
        <p:nvPicPr>
          <p:cNvPr id="8" name="Graphic 7" descr="Man with solid fill">
            <a:extLst>
              <a:ext uri="{FF2B5EF4-FFF2-40B4-BE49-F238E27FC236}">
                <a16:creationId xmlns:a16="http://schemas.microsoft.com/office/drawing/2014/main" id="{42B35163-3E5F-5ADB-BDA0-30AEAF85E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924733" y="2606689"/>
            <a:ext cx="726440" cy="726440"/>
          </a:xfrm>
          <a:prstGeom prst="rect">
            <a:avLst/>
          </a:prstGeom>
        </p:spPr>
      </p:pic>
      <p:pic>
        <p:nvPicPr>
          <p:cNvPr id="9" name="Graphic 8" descr="Man with solid fill">
            <a:extLst>
              <a:ext uri="{FF2B5EF4-FFF2-40B4-BE49-F238E27FC236}">
                <a16:creationId xmlns:a16="http://schemas.microsoft.com/office/drawing/2014/main" id="{7490E0F3-C678-3090-EB6C-D8B230D277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36610" y="2577368"/>
            <a:ext cx="726440" cy="726440"/>
          </a:xfrm>
          <a:prstGeom prst="rect">
            <a:avLst/>
          </a:prstGeom>
        </p:spPr>
      </p:pic>
      <p:pic>
        <p:nvPicPr>
          <p:cNvPr id="10" name="Graphic 9" descr="Man with solid fill">
            <a:extLst>
              <a:ext uri="{FF2B5EF4-FFF2-40B4-BE49-F238E27FC236}">
                <a16:creationId xmlns:a16="http://schemas.microsoft.com/office/drawing/2014/main" id="{1EAA3943-F0B7-FCCD-6924-78EF40D907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52403" y="2615974"/>
            <a:ext cx="726440" cy="726440"/>
          </a:xfrm>
          <a:prstGeom prst="rect">
            <a:avLst/>
          </a:prstGeom>
        </p:spPr>
      </p:pic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C1BB94AE-02D1-C8F3-6238-034F99FBC0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71154" y="2615974"/>
            <a:ext cx="726440" cy="726440"/>
          </a:xfrm>
          <a:prstGeom prst="rect">
            <a:avLst/>
          </a:prstGeom>
        </p:spPr>
      </p:pic>
      <p:pic>
        <p:nvPicPr>
          <p:cNvPr id="22" name="Graphic 21" descr="Man with solid fill">
            <a:extLst>
              <a:ext uri="{FF2B5EF4-FFF2-40B4-BE49-F238E27FC236}">
                <a16:creationId xmlns:a16="http://schemas.microsoft.com/office/drawing/2014/main" id="{BF586EF2-AF0E-4C27-9452-F6041E613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53601" y="2577368"/>
            <a:ext cx="726440" cy="726440"/>
          </a:xfrm>
          <a:prstGeom prst="rect">
            <a:avLst/>
          </a:prstGeom>
        </p:spPr>
      </p:pic>
      <p:pic>
        <p:nvPicPr>
          <p:cNvPr id="25" name="Graphic 24" descr="Man with solid fill">
            <a:extLst>
              <a:ext uri="{FF2B5EF4-FFF2-40B4-BE49-F238E27FC236}">
                <a16:creationId xmlns:a16="http://schemas.microsoft.com/office/drawing/2014/main" id="{095D6F5C-01A7-646E-DA96-C04ED741C4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49884" y="2585624"/>
            <a:ext cx="726440" cy="726440"/>
          </a:xfrm>
          <a:prstGeom prst="rect">
            <a:avLst/>
          </a:prstGeom>
        </p:spPr>
      </p:pic>
      <p:pic>
        <p:nvPicPr>
          <p:cNvPr id="27" name="Graphic 26" descr="Woman with solid fill">
            <a:extLst>
              <a:ext uri="{FF2B5EF4-FFF2-40B4-BE49-F238E27FC236}">
                <a16:creationId xmlns:a16="http://schemas.microsoft.com/office/drawing/2014/main" id="{A3A7B7CE-D795-8175-C84A-8368920A12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00712" y="2615974"/>
            <a:ext cx="726440" cy="726440"/>
          </a:xfrm>
          <a:prstGeom prst="rect">
            <a:avLst/>
          </a:prstGeom>
        </p:spPr>
      </p:pic>
      <p:pic>
        <p:nvPicPr>
          <p:cNvPr id="29" name="Graphic 28" descr="Woman with solid fill">
            <a:extLst>
              <a:ext uri="{FF2B5EF4-FFF2-40B4-BE49-F238E27FC236}">
                <a16:creationId xmlns:a16="http://schemas.microsoft.com/office/drawing/2014/main" id="{B58303A9-E71B-429D-2CB1-69502656D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4895" y="2606689"/>
            <a:ext cx="726440" cy="726440"/>
          </a:xfrm>
          <a:prstGeom prst="rect">
            <a:avLst/>
          </a:prstGeom>
        </p:spPr>
      </p:pic>
      <p:pic>
        <p:nvPicPr>
          <p:cNvPr id="31" name="Graphic 30" descr="Woman with solid fill">
            <a:extLst>
              <a:ext uri="{FF2B5EF4-FFF2-40B4-BE49-F238E27FC236}">
                <a16:creationId xmlns:a16="http://schemas.microsoft.com/office/drawing/2014/main" id="{638E371C-7797-040C-049A-D3BE56FB1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71678" y="2577368"/>
            <a:ext cx="726440" cy="726440"/>
          </a:xfrm>
          <a:prstGeom prst="rect">
            <a:avLst/>
          </a:prstGeom>
        </p:spPr>
      </p:pic>
      <p:pic>
        <p:nvPicPr>
          <p:cNvPr id="32" name="Graphic 31" descr="Woman with solid fill">
            <a:extLst>
              <a:ext uri="{FF2B5EF4-FFF2-40B4-BE49-F238E27FC236}">
                <a16:creationId xmlns:a16="http://schemas.microsoft.com/office/drawing/2014/main" id="{733CB961-6B14-679C-799F-7339C006F7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11375" y="2585624"/>
            <a:ext cx="726440" cy="726440"/>
          </a:xfrm>
          <a:prstGeom prst="rect">
            <a:avLst/>
          </a:prstGeom>
        </p:spPr>
      </p:pic>
      <p:pic>
        <p:nvPicPr>
          <p:cNvPr id="33" name="Graphic 32" descr="Woman with solid fill">
            <a:extLst>
              <a:ext uri="{FF2B5EF4-FFF2-40B4-BE49-F238E27FC236}">
                <a16:creationId xmlns:a16="http://schemas.microsoft.com/office/drawing/2014/main" id="{C8572C97-7F0E-981B-9F6A-52F663133B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06282" y="2606689"/>
            <a:ext cx="726440" cy="726440"/>
          </a:xfrm>
          <a:prstGeom prst="rect">
            <a:avLst/>
          </a:prstGeom>
        </p:spPr>
      </p:pic>
      <p:pic>
        <p:nvPicPr>
          <p:cNvPr id="34" name="Graphic 33" descr="Woman with solid fill">
            <a:extLst>
              <a:ext uri="{FF2B5EF4-FFF2-40B4-BE49-F238E27FC236}">
                <a16:creationId xmlns:a16="http://schemas.microsoft.com/office/drawing/2014/main" id="{8651BD67-809C-4710-9196-238C2CF45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9918" y="2617286"/>
            <a:ext cx="726440" cy="726440"/>
          </a:xfrm>
          <a:prstGeom prst="rect">
            <a:avLst/>
          </a:prstGeom>
        </p:spPr>
      </p:pic>
      <p:pic>
        <p:nvPicPr>
          <p:cNvPr id="35" name="Graphic 34" descr="Woman with solid fill">
            <a:extLst>
              <a:ext uri="{FF2B5EF4-FFF2-40B4-BE49-F238E27FC236}">
                <a16:creationId xmlns:a16="http://schemas.microsoft.com/office/drawing/2014/main" id="{E69E285C-C79C-741B-9795-532F5A60A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31825" y="2615974"/>
            <a:ext cx="726440" cy="726440"/>
          </a:xfrm>
          <a:prstGeom prst="rect">
            <a:avLst/>
          </a:prstGeom>
        </p:spPr>
      </p:pic>
      <p:pic>
        <p:nvPicPr>
          <p:cNvPr id="44" name="Graphic 43" descr="Woman with solid fill">
            <a:extLst>
              <a:ext uri="{FF2B5EF4-FFF2-40B4-BE49-F238E27FC236}">
                <a16:creationId xmlns:a16="http://schemas.microsoft.com/office/drawing/2014/main" id="{FBD9BB20-E670-ADDD-53D8-9B1C005A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55413" y="2585624"/>
            <a:ext cx="726440" cy="726440"/>
          </a:xfrm>
          <a:prstGeom prst="rect">
            <a:avLst/>
          </a:prstGeom>
        </p:spPr>
      </p:pic>
      <p:sp>
        <p:nvSpPr>
          <p:cNvPr id="11" name="Curved Up Arrow 10">
            <a:extLst>
              <a:ext uri="{FF2B5EF4-FFF2-40B4-BE49-F238E27FC236}">
                <a16:creationId xmlns:a16="http://schemas.microsoft.com/office/drawing/2014/main" id="{0D165EC1-EDFA-C8AB-D60C-3F7821FB54C8}"/>
              </a:ext>
            </a:extLst>
          </p:cNvPr>
          <p:cNvSpPr/>
          <p:nvPr/>
        </p:nvSpPr>
        <p:spPr>
          <a:xfrm>
            <a:off x="4863051" y="3342414"/>
            <a:ext cx="1681298" cy="75293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Up Arrow 11">
            <a:extLst>
              <a:ext uri="{FF2B5EF4-FFF2-40B4-BE49-F238E27FC236}">
                <a16:creationId xmlns:a16="http://schemas.microsoft.com/office/drawing/2014/main" id="{A721C581-5736-D70A-1C54-883A62ECE7CB}"/>
              </a:ext>
            </a:extLst>
          </p:cNvPr>
          <p:cNvSpPr/>
          <p:nvPr/>
        </p:nvSpPr>
        <p:spPr>
          <a:xfrm flipV="1">
            <a:off x="6374595" y="1524988"/>
            <a:ext cx="1792964" cy="954798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Up Arrow 12">
            <a:extLst>
              <a:ext uri="{FF2B5EF4-FFF2-40B4-BE49-F238E27FC236}">
                <a16:creationId xmlns:a16="http://schemas.microsoft.com/office/drawing/2014/main" id="{BD4A18EB-6A27-63D5-AD5E-8FB850F83758}"/>
              </a:ext>
            </a:extLst>
          </p:cNvPr>
          <p:cNvSpPr/>
          <p:nvPr/>
        </p:nvSpPr>
        <p:spPr>
          <a:xfrm>
            <a:off x="7827152" y="3351699"/>
            <a:ext cx="1681299" cy="752931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urved Up Arrow 14">
            <a:extLst>
              <a:ext uri="{FF2B5EF4-FFF2-40B4-BE49-F238E27FC236}">
                <a16:creationId xmlns:a16="http://schemas.microsoft.com/office/drawing/2014/main" id="{7CC44A23-57E8-38B0-65FE-FBACAD52F76A}"/>
              </a:ext>
            </a:extLst>
          </p:cNvPr>
          <p:cNvSpPr/>
          <p:nvPr/>
        </p:nvSpPr>
        <p:spPr>
          <a:xfrm flipV="1">
            <a:off x="9295045" y="1828834"/>
            <a:ext cx="1681299" cy="72644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0445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A30EE5-3CDD-51CE-88B0-4F567B5F2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B95323D-EF6E-40C0-7242-94A7A6274B19}"/>
              </a:ext>
            </a:extLst>
          </p:cNvPr>
          <p:cNvSpPr txBox="1"/>
          <p:nvPr/>
        </p:nvSpPr>
        <p:spPr>
          <a:xfrm>
            <a:off x="2348702" y="367313"/>
            <a:ext cx="834555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Elimination of Sampling Bias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D1F0C16-4022-1B56-DFA9-825C73C33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6827899"/>
              </p:ext>
            </p:extLst>
          </p:nvPr>
        </p:nvGraphicFramePr>
        <p:xfrm>
          <a:off x="1496226" y="1313053"/>
          <a:ext cx="1005050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795709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803B6BC5-8C3C-E742-84DB-FFAF15B02F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587D6C7A-DBCF-1341-A2BB-3EB2734229C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FCEF658D-F832-E042-A161-2E661AF2F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2432CD8-E0CA-457A-9871-3333E6084F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95" y="721360"/>
            <a:ext cx="5723172" cy="27076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Session 2: Part 1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b="1" dirty="0"/>
              <a:t>Randomization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Workshop on Quantitative Literacy and Statistics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82617CD-A451-60A1-28C1-B292555243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1" y="5344380"/>
            <a:ext cx="3848100" cy="444500"/>
          </a:xfrm>
          <a:prstGeom prst="rect">
            <a:avLst/>
          </a:prstGeom>
        </p:spPr>
      </p:pic>
      <p:pic>
        <p:nvPicPr>
          <p:cNvPr id="2" name="Picture 1" descr="Abstract background of data">
            <a:extLst>
              <a:ext uri="{FF2B5EF4-FFF2-40B4-BE49-F238E27FC236}">
                <a16:creationId xmlns:a16="http://schemas.microsoft.com/office/drawing/2014/main" id="{063C6FEE-5236-AF26-A264-22185935C3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1" t="-1" r="-1" b="-1"/>
          <a:stretch/>
        </p:blipFill>
        <p:spPr>
          <a:xfrm>
            <a:off x="7436224" y="-87923"/>
            <a:ext cx="4826748" cy="7033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659137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D56C4-BE26-7669-D394-34F83F5BF2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02184ED-1C51-8568-C12D-1918AF4B2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194" y="721360"/>
            <a:ext cx="7173029" cy="270764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/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Session 2: Part 2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P-value, Confidence Intervals, and Power</a:t>
            </a:r>
            <a:br>
              <a:rPr lang="en-US" dirty="0">
                <a:solidFill>
                  <a:schemeClr val="tx1"/>
                </a:solidFill>
              </a:rPr>
            </a:br>
            <a:br>
              <a:rPr lang="en-US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Workshop on Quantitative Literacy and Statistics 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48A26B1-ACE3-CE8F-9C92-4C4C23362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11" y="5344380"/>
            <a:ext cx="3848100" cy="444500"/>
          </a:xfrm>
          <a:prstGeom prst="rect">
            <a:avLst/>
          </a:prstGeom>
        </p:spPr>
      </p:pic>
      <p:pic>
        <p:nvPicPr>
          <p:cNvPr id="2" name="Picture 1" descr="Abstract background of data">
            <a:extLst>
              <a:ext uri="{FF2B5EF4-FFF2-40B4-BE49-F238E27FC236}">
                <a16:creationId xmlns:a16="http://schemas.microsoft.com/office/drawing/2014/main" id="{BDC11739-EE50-807A-D699-FC3853A30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01" t="-1" r="-1" b="-1"/>
          <a:stretch/>
        </p:blipFill>
        <p:spPr>
          <a:xfrm>
            <a:off x="7436224" y="-87923"/>
            <a:ext cx="4826748" cy="703384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2769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6182D5-6BC8-27EA-7526-DF4D1EAC5B60}"/>
              </a:ext>
            </a:extLst>
          </p:cNvPr>
          <p:cNvSpPr/>
          <p:nvPr/>
        </p:nvSpPr>
        <p:spPr>
          <a:xfrm>
            <a:off x="7286324" y="365303"/>
            <a:ext cx="4407767" cy="1469470"/>
          </a:xfrm>
          <a:prstGeom prst="roundRect">
            <a:avLst/>
          </a:prstGeom>
          <a:solidFill>
            <a:srgbClr val="0070C0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kern="1200" dirty="0">
                <a:latin typeface="Roboto" panose="02000000000000000000" pitchFamily="2" charset="0"/>
                <a:ea typeface="Roboto" panose="02000000000000000000" pitchFamily="2" charset="0"/>
              </a:rPr>
              <a:t>Making Claims about the Population Parameters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FABA8D-D44C-E0FE-CAB7-14109A4190B4}"/>
              </a:ext>
            </a:extLst>
          </p:cNvPr>
          <p:cNvSpPr/>
          <p:nvPr/>
        </p:nvSpPr>
        <p:spPr>
          <a:xfrm>
            <a:off x="497911" y="365303"/>
            <a:ext cx="4313115" cy="1469470"/>
          </a:xfrm>
          <a:prstGeom prst="roundRect">
            <a:avLst/>
          </a:prstGeom>
          <a:solidFill>
            <a:schemeClr val="accent2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2800" kern="1200" dirty="0">
                <a:latin typeface="Roboto" panose="02000000000000000000" pitchFamily="2" charset="0"/>
                <a:ea typeface="Roboto" panose="02000000000000000000" pitchFamily="2" charset="0"/>
              </a:rPr>
              <a:t>Hypothesis Test</a:t>
            </a:r>
          </a:p>
        </p:txBody>
      </p:sp>
      <p:sp>
        <p:nvSpPr>
          <p:cNvPr id="4" name="Right Arrow 3">
            <a:extLst>
              <a:ext uri="{FF2B5EF4-FFF2-40B4-BE49-F238E27FC236}">
                <a16:creationId xmlns:a16="http://schemas.microsoft.com/office/drawing/2014/main" id="{46B10BB8-612A-86EA-E3D9-8FDF592402A8}"/>
              </a:ext>
            </a:extLst>
          </p:cNvPr>
          <p:cNvSpPr/>
          <p:nvPr/>
        </p:nvSpPr>
        <p:spPr>
          <a:xfrm>
            <a:off x="5027595" y="845767"/>
            <a:ext cx="2136809" cy="508541"/>
          </a:xfrm>
          <a:prstGeom prst="rightArrow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E9387B9-0333-DF8C-F223-A15508533F6D}"/>
                  </a:ext>
                </a:extLst>
              </p:cNvPr>
              <p:cNvSpPr/>
              <p:nvPr/>
            </p:nvSpPr>
            <p:spPr>
              <a:xfrm>
                <a:off x="1957137" y="2694378"/>
                <a:ext cx="8277726" cy="165554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3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Null Hypothesis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2E9387B9-0333-DF8C-F223-A15508533F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7137" y="2694378"/>
                <a:ext cx="8277726" cy="1655545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25E0707-60FA-7F12-50DD-D720B6A0F6AF}"/>
                  </a:ext>
                </a:extLst>
              </p:cNvPr>
              <p:cNvSpPr/>
              <p:nvPr/>
            </p:nvSpPr>
            <p:spPr>
              <a:xfrm>
                <a:off x="2042161" y="4608201"/>
                <a:ext cx="8277726" cy="1655545"/>
              </a:xfrm>
              <a:prstGeom prst="roundRect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𝐻</m:t>
                        </m:r>
                      </m:e>
                      <m:sub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  <m:t>1</m:t>
                        </m:r>
                      </m:sub>
                    </m:sSub>
                    <m:r>
                      <a:rPr lang="en-US" sz="3200" b="0" i="1" smtClean="0"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 </m:t>
                    </m:r>
                  </m:oMath>
                </a14:m>
                <a:r>
                  <a:rPr lang="en-US" sz="3200" dirty="0"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Alternative Hypothesis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C25E0707-60FA-7F12-50DD-D720B6A0F6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161" y="4608201"/>
                <a:ext cx="8277726" cy="1655545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961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92A7-A1BD-213C-96F2-739D8192AC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D6FF01AB-333D-6A05-1077-0E65864F431A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dirty="0"/>
              <a:t>Errors in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67E1A74-D0E9-B3F2-0E02-D91675E539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0042059"/>
                  </p:ext>
                </p:extLst>
              </p:nvPr>
            </p:nvGraphicFramePr>
            <p:xfrm>
              <a:off x="390874" y="2281511"/>
              <a:ext cx="11554692" cy="26994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79845">
                      <a:extLst>
                        <a:ext uri="{9D8B030D-6E8A-4147-A177-3AD203B41FA5}">
                          <a16:colId xmlns:a16="http://schemas.microsoft.com/office/drawing/2014/main" val="3828427393"/>
                        </a:ext>
                      </a:extLst>
                    </a:gridCol>
                    <a:gridCol w="2079845">
                      <a:extLst>
                        <a:ext uri="{9D8B030D-6E8A-4147-A177-3AD203B41FA5}">
                          <a16:colId xmlns:a16="http://schemas.microsoft.com/office/drawing/2014/main" val="2316882530"/>
                        </a:ext>
                      </a:extLst>
                    </a:gridCol>
                    <a:gridCol w="3899709">
                      <a:extLst>
                        <a:ext uri="{9D8B030D-6E8A-4147-A177-3AD203B41FA5}">
                          <a16:colId xmlns:a16="http://schemas.microsoft.com/office/drawing/2014/main" val="856182812"/>
                        </a:ext>
                      </a:extLst>
                    </a:gridCol>
                    <a:gridCol w="3495293">
                      <a:extLst>
                        <a:ext uri="{9D8B030D-6E8A-4147-A177-3AD203B41FA5}">
                          <a16:colId xmlns:a16="http://schemas.microsoft.com/office/drawing/2014/main" val="45070013"/>
                        </a:ext>
                      </a:extLst>
                    </a:gridCol>
                  </a:tblGrid>
                  <a:tr h="431033">
                    <a:tc rowSpan="2"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 </a:t>
                          </a: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a:t>Reality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9888873"/>
                      </a:ext>
                    </a:extLst>
                  </a:tr>
                  <a:tr h="431033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 is True</a:t>
                          </a: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 is False</a:t>
                          </a: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78523007"/>
                      </a:ext>
                    </a:extLst>
                  </a:tr>
                  <a:tr h="862065">
                    <a:tc row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a:t>Your Decision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Accept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Correct decision</a:t>
                          </a:r>
                          <a:endParaRPr lang="en-US" sz="24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rgbClr val="C00000"/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Specificity: Type II error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99053427"/>
                      </a:ext>
                    </a:extLst>
                  </a:tr>
                  <a:tr h="862065">
                    <a:tc vMerge="1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rgbClr val="C00000"/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Sensitivity: Type I error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Correct decision</a:t>
                          </a:r>
                          <a:endParaRPr lang="en-US" sz="24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63667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567E1A74-D0E9-B3F2-0E02-D91675E5390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190042059"/>
                  </p:ext>
                </p:extLst>
              </p:nvPr>
            </p:nvGraphicFramePr>
            <p:xfrm>
              <a:off x="390874" y="2281511"/>
              <a:ext cx="11554692" cy="26994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2079845">
                      <a:extLst>
                        <a:ext uri="{9D8B030D-6E8A-4147-A177-3AD203B41FA5}">
                          <a16:colId xmlns:a16="http://schemas.microsoft.com/office/drawing/2014/main" val="3828427393"/>
                        </a:ext>
                      </a:extLst>
                    </a:gridCol>
                    <a:gridCol w="2079845">
                      <a:extLst>
                        <a:ext uri="{9D8B030D-6E8A-4147-A177-3AD203B41FA5}">
                          <a16:colId xmlns:a16="http://schemas.microsoft.com/office/drawing/2014/main" val="2316882530"/>
                        </a:ext>
                      </a:extLst>
                    </a:gridCol>
                    <a:gridCol w="3899709">
                      <a:extLst>
                        <a:ext uri="{9D8B030D-6E8A-4147-A177-3AD203B41FA5}">
                          <a16:colId xmlns:a16="http://schemas.microsoft.com/office/drawing/2014/main" val="856182812"/>
                        </a:ext>
                      </a:extLst>
                    </a:gridCol>
                    <a:gridCol w="3495293">
                      <a:extLst>
                        <a:ext uri="{9D8B030D-6E8A-4147-A177-3AD203B41FA5}">
                          <a16:colId xmlns:a16="http://schemas.microsoft.com/office/drawing/2014/main" val="45070013"/>
                        </a:ext>
                      </a:extLst>
                    </a:gridCol>
                  </a:tblGrid>
                  <a:tr h="487680">
                    <a:tc rowSpan="2" grid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 </a:t>
                          </a: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a:t>Reality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9888873"/>
                      </a:ext>
                    </a:extLst>
                  </a:tr>
                  <a:tr h="487680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6840" t="-102632" r="-90554" b="-36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230072" t="-102632" r="-725" b="-36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523007"/>
                      </a:ext>
                    </a:extLst>
                  </a:tr>
                  <a:tr h="862065">
                    <a:tc row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a:t>Your Decision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000" t="-111594" r="-35670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Correct decision</a:t>
                          </a:r>
                          <a:endParaRPr lang="en-US" sz="24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rgbClr val="C00000"/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Specificity: Type II error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99053427"/>
                      </a:ext>
                    </a:extLst>
                  </a:tr>
                  <a:tr h="862065">
                    <a:tc vMerge="1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000" t="-214706" r="-356707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rgbClr val="C00000"/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Sensitivity: Type I error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Correct decision</a:t>
                          </a:r>
                          <a:endParaRPr lang="en-US" sz="24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636672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1457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7DE03-9B80-CE7F-F128-66317869D6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401FF23-77EF-238F-1355-D3FEDABFA14C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dirty="0"/>
              <a:t>Errors in Hypothesis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1534F7-2C61-E6BE-698A-8DA35CFD5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4367206"/>
                  </p:ext>
                </p:extLst>
              </p:nvPr>
            </p:nvGraphicFramePr>
            <p:xfrm>
              <a:off x="1538737" y="1824759"/>
              <a:ext cx="9743156" cy="26994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40615">
                      <a:extLst>
                        <a:ext uri="{9D8B030D-6E8A-4147-A177-3AD203B41FA5}">
                          <a16:colId xmlns:a16="http://schemas.microsoft.com/office/drawing/2014/main" val="3828427393"/>
                        </a:ext>
                      </a:extLst>
                    </a:gridCol>
                    <a:gridCol w="1640615">
                      <a:extLst>
                        <a:ext uri="{9D8B030D-6E8A-4147-A177-3AD203B41FA5}">
                          <a16:colId xmlns:a16="http://schemas.microsoft.com/office/drawing/2014/main" val="2316882530"/>
                        </a:ext>
                      </a:extLst>
                    </a:gridCol>
                    <a:gridCol w="3076152">
                      <a:extLst>
                        <a:ext uri="{9D8B030D-6E8A-4147-A177-3AD203B41FA5}">
                          <a16:colId xmlns:a16="http://schemas.microsoft.com/office/drawing/2014/main" val="856182812"/>
                        </a:ext>
                      </a:extLst>
                    </a:gridCol>
                    <a:gridCol w="3385774">
                      <a:extLst>
                        <a:ext uri="{9D8B030D-6E8A-4147-A177-3AD203B41FA5}">
                          <a16:colId xmlns:a16="http://schemas.microsoft.com/office/drawing/2014/main" val="45070013"/>
                        </a:ext>
                      </a:extLst>
                    </a:gridCol>
                  </a:tblGrid>
                  <a:tr h="0">
                    <a:tc rowSpan="2"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rgbClr val="C00000"/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 Probability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a:t>Reality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9888873"/>
                      </a:ext>
                    </a:extLst>
                  </a:tr>
                  <a:tr h="431033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 is True</a:t>
                          </a: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 is False</a:t>
                          </a: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3578523007"/>
                      </a:ext>
                    </a:extLst>
                  </a:tr>
                  <a:tr h="862065">
                    <a:tc row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a:t>Your Decision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Accept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𝛽</m:t>
                              </m:r>
                              <m:r>
                                <a:rPr lang="en-US" sz="2400" b="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C00000"/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Type II Error Probability</a:t>
                          </a:r>
                          <a:endParaRPr lang="en-US" sz="1600" dirty="0">
                            <a:solidFill>
                              <a:srgbClr val="C00000"/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699053427"/>
                      </a:ext>
                    </a:extLst>
                  </a:tr>
                  <a:tr h="862065">
                    <a:tc vMerge="1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Reject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𝑯</m:t>
                                  </m:r>
                                </m:e>
                                <m:sub>
                                  <m:r>
                                    <a:rPr lang="en-US" sz="2400">
                                      <a:effectLst/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𝛼</m:t>
                              </m:r>
                              <m:r>
                                <a:rPr lang="en-US" sz="2800" b="0" i="1" smtClean="0">
                                  <a:solidFill>
                                    <a:srgbClr val="C0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sz="1800" dirty="0">
                              <a:solidFill>
                                <a:srgbClr val="C00000"/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Type I Error Probability</a:t>
                          </a:r>
                          <a:endParaRPr lang="en-US" sz="1800" dirty="0">
                            <a:solidFill>
                              <a:srgbClr val="C00000"/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Statistical Power</a:t>
                          </a:r>
                          <a:endParaRPr lang="en-US" sz="24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636672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FB1534F7-2C61-E6BE-698A-8DA35CFD596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54367206"/>
                  </p:ext>
                </p:extLst>
              </p:nvPr>
            </p:nvGraphicFramePr>
            <p:xfrm>
              <a:off x="1538737" y="1824759"/>
              <a:ext cx="9743156" cy="269949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640615">
                      <a:extLst>
                        <a:ext uri="{9D8B030D-6E8A-4147-A177-3AD203B41FA5}">
                          <a16:colId xmlns:a16="http://schemas.microsoft.com/office/drawing/2014/main" val="3828427393"/>
                        </a:ext>
                      </a:extLst>
                    </a:gridCol>
                    <a:gridCol w="1640615">
                      <a:extLst>
                        <a:ext uri="{9D8B030D-6E8A-4147-A177-3AD203B41FA5}">
                          <a16:colId xmlns:a16="http://schemas.microsoft.com/office/drawing/2014/main" val="2316882530"/>
                        </a:ext>
                      </a:extLst>
                    </a:gridCol>
                    <a:gridCol w="3076152">
                      <a:extLst>
                        <a:ext uri="{9D8B030D-6E8A-4147-A177-3AD203B41FA5}">
                          <a16:colId xmlns:a16="http://schemas.microsoft.com/office/drawing/2014/main" val="856182812"/>
                        </a:ext>
                      </a:extLst>
                    </a:gridCol>
                    <a:gridCol w="3385774">
                      <a:extLst>
                        <a:ext uri="{9D8B030D-6E8A-4147-A177-3AD203B41FA5}">
                          <a16:colId xmlns:a16="http://schemas.microsoft.com/office/drawing/2014/main" val="45070013"/>
                        </a:ext>
                      </a:extLst>
                    </a:gridCol>
                  </a:tblGrid>
                  <a:tr h="487680">
                    <a:tc rowSpan="2"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solidFill>
                                <a:srgbClr val="C00000"/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 Probability</a:t>
                          </a:r>
                          <a:endParaRPr lang="en-US" sz="2400" dirty="0">
                            <a:solidFill>
                              <a:srgbClr val="C00000"/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 rowSpan="2"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gridSpan="2"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a:t>Reality</a:t>
                          </a:r>
                        </a:p>
                      </a:txBody>
                      <a:tcPr marL="68580" marR="68580" marT="0" marB="0"/>
                    </a:tc>
                    <a:tc hMerge="1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9888873"/>
                      </a:ext>
                    </a:extLst>
                  </a:tr>
                  <a:tr h="487680">
                    <a:tc gridSpan="2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7438" t="-102632" r="-111157" b="-3631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8015" t="-102632" r="-749" b="-3631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78523007"/>
                      </a:ext>
                    </a:extLst>
                  </a:tr>
                  <a:tr h="862065">
                    <a:tc rowSpan="2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dirty="0"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  <a:cs typeface="Times New Roman" panose="02020603050405020304" pitchFamily="18" charset="0"/>
                            </a:rPr>
                            <a:t>Your Decision</a:t>
                          </a: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000" t="-111594" r="-393077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88015" t="-111594" r="-749" b="-10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9053427"/>
                      </a:ext>
                    </a:extLst>
                  </a:tr>
                  <a:tr h="862065">
                    <a:tc vMerge="1">
                      <a:txBody>
                        <a:bodyPr/>
                        <a:lstStyle/>
                        <a:p>
                          <a:pPr marL="0" marR="0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endParaRPr lang="en-US" sz="2400" dirty="0"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0000" t="-214706" r="-393077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107438" t="-214706" r="-111157" b="-147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algn="ctr">
                            <a:lnSpc>
                              <a:spcPct val="15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2400" b="1" dirty="0">
                              <a:solidFill>
                                <a:schemeClr val="accent6">
                                  <a:lumMod val="75000"/>
                                </a:schemeClr>
                              </a:solidFill>
                              <a:effectLst/>
                              <a:latin typeface="Roboto" panose="02000000000000000000" pitchFamily="2" charset="0"/>
                              <a:ea typeface="Roboto" panose="02000000000000000000" pitchFamily="2" charset="0"/>
                            </a:rPr>
                            <a:t>Statistical Power</a:t>
                          </a:r>
                          <a:endParaRPr lang="en-US" sz="2400" b="1" dirty="0">
                            <a:solidFill>
                              <a:schemeClr val="accent6">
                                <a:lumMod val="75000"/>
                              </a:schemeClr>
                            </a:solidFill>
                            <a:effectLst/>
                            <a:latin typeface="Roboto" panose="02000000000000000000" pitchFamily="2" charset="0"/>
                            <a:ea typeface="Roboto" panose="02000000000000000000" pitchFamily="2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92636672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" name="Group 1">
            <a:extLst>
              <a:ext uri="{FF2B5EF4-FFF2-40B4-BE49-F238E27FC236}">
                <a16:creationId xmlns:a16="http://schemas.microsoft.com/office/drawing/2014/main" id="{A3D26E8B-5B37-1419-4DEB-426B83455A6B}"/>
              </a:ext>
            </a:extLst>
          </p:cNvPr>
          <p:cNvGrpSpPr/>
          <p:nvPr/>
        </p:nvGrpSpPr>
        <p:grpSpPr>
          <a:xfrm>
            <a:off x="1538737" y="4897105"/>
            <a:ext cx="9743156" cy="1455399"/>
            <a:chOff x="1367562" y="2115879"/>
            <a:chExt cx="10609183" cy="1455399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A0CB63F-F883-8216-E055-853F9641DBC2}"/>
                </a:ext>
              </a:extLst>
            </p:cNvPr>
            <p:cNvSpPr/>
            <p:nvPr/>
          </p:nvSpPr>
          <p:spPr>
            <a:xfrm>
              <a:off x="1367563" y="2115879"/>
              <a:ext cx="10609182" cy="61668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5760" marR="0" indent="-365760" algn="ctr">
                <a:lnSpc>
                  <a:spcPct val="150000"/>
                </a:lnSpc>
                <a:spcBef>
                  <a:spcPts val="200"/>
                </a:spcBef>
                <a:spcAft>
                  <a:spcPts val="0"/>
                </a:spcAft>
              </a:pPr>
              <a:r>
                <a:rPr lang="en-US" sz="3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Statistical Power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6C815FB-AB0B-CE79-6DBB-FB2B2B617CA3}"/>
                </a:ext>
              </a:extLst>
            </p:cNvPr>
            <p:cNvSpPr/>
            <p:nvPr/>
          </p:nvSpPr>
          <p:spPr>
            <a:xfrm>
              <a:off x="1367562" y="2732563"/>
              <a:ext cx="10609182" cy="838715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Probability of Rejecting Null Hypothesis When It False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888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7ECB763-1937-91B2-1525-ABEDB0811251}"/>
              </a:ext>
            </a:extLst>
          </p:cNvPr>
          <p:cNvSpPr txBox="1"/>
          <p:nvPr/>
        </p:nvSpPr>
        <p:spPr>
          <a:xfrm>
            <a:off x="1133748" y="2246198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 under Null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501035A-2E1D-DBD7-F62C-0A5A911BB518}"/>
              </a:ext>
            </a:extLst>
          </p:cNvPr>
          <p:cNvGrpSpPr/>
          <p:nvPr/>
        </p:nvGrpSpPr>
        <p:grpSpPr>
          <a:xfrm>
            <a:off x="0" y="1017946"/>
            <a:ext cx="8347790" cy="4352544"/>
            <a:chOff x="0" y="1267572"/>
            <a:chExt cx="8347790" cy="4352544"/>
          </a:xfrm>
        </p:grpSpPr>
        <p:pic>
          <p:nvPicPr>
            <p:cNvPr id="3" name="Picture 2" descr="A diagram of a normal distribution&#10;&#10;Description automatically generated">
              <a:extLst>
                <a:ext uri="{FF2B5EF4-FFF2-40B4-BE49-F238E27FC236}">
                  <a16:creationId xmlns:a16="http://schemas.microsoft.com/office/drawing/2014/main" id="{BC27CC95-1A40-0491-7443-D91112BF08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1267572"/>
              <a:ext cx="8347790" cy="43525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66E9CBC-332B-F05C-FA84-CCBC3239EA0E}"/>
                </a:ext>
              </a:extLst>
            </p:cNvPr>
            <p:cNvSpPr/>
            <p:nvPr/>
          </p:nvSpPr>
          <p:spPr>
            <a:xfrm>
              <a:off x="1313645" y="3528811"/>
              <a:ext cx="1429555" cy="39924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89DBF8A-D035-4344-85BD-B6F3B7257DB0}"/>
              </a:ext>
            </a:extLst>
          </p:cNvPr>
          <p:cNvSpPr txBox="1"/>
          <p:nvPr/>
        </p:nvSpPr>
        <p:spPr>
          <a:xfrm>
            <a:off x="6207617" y="3296992"/>
            <a:ext cx="1361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Type 1 Error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E9ABA5-03B7-D14C-A573-E2FA2816D13C}"/>
              </a:ext>
            </a:extLst>
          </p:cNvPr>
          <p:cNvSpPr txBox="1"/>
          <p:nvPr/>
        </p:nvSpPr>
        <p:spPr>
          <a:xfrm>
            <a:off x="1497875" y="1898468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 under Null</a:t>
            </a:r>
          </a:p>
        </p:txBody>
      </p:sp>
    </p:spTree>
    <p:extLst>
      <p:ext uri="{BB962C8B-B14F-4D97-AF65-F5344CB8AC3E}">
        <p14:creationId xmlns:p14="http://schemas.microsoft.com/office/powerpoint/2010/main" val="3286995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5F859E-DA1F-0BBC-1696-6594E894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7" y="1022568"/>
            <a:ext cx="12185055" cy="434792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513AECF-69E1-C60A-E1E1-6A0456F8BEFA}"/>
              </a:ext>
            </a:extLst>
          </p:cNvPr>
          <p:cNvSpPr txBox="1"/>
          <p:nvPr/>
        </p:nvSpPr>
        <p:spPr>
          <a:xfrm>
            <a:off x="1497875" y="1898468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 under Null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8BCA0D-4E76-17FF-8DD5-C96079E61CA5}"/>
              </a:ext>
            </a:extLst>
          </p:cNvPr>
          <p:cNvSpPr txBox="1"/>
          <p:nvPr/>
        </p:nvSpPr>
        <p:spPr>
          <a:xfrm>
            <a:off x="8103326" y="189846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 under Alternative</a:t>
            </a:r>
          </a:p>
        </p:txBody>
      </p:sp>
    </p:spTree>
    <p:extLst>
      <p:ext uri="{BB962C8B-B14F-4D97-AF65-F5344CB8AC3E}">
        <p14:creationId xmlns:p14="http://schemas.microsoft.com/office/powerpoint/2010/main" val="153919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C3B7E-28D0-3208-8C61-8CAB65B590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35AA9FE-9D64-21F1-6727-15B3CA1CB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" y="1035447"/>
            <a:ext cx="12185056" cy="4347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3F707D-C2F1-D48F-27EA-89FC9412288A}"/>
              </a:ext>
            </a:extLst>
          </p:cNvPr>
          <p:cNvSpPr txBox="1"/>
          <p:nvPr/>
        </p:nvSpPr>
        <p:spPr>
          <a:xfrm>
            <a:off x="1497875" y="1898468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 under Null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2F4459-08B1-0801-FBFA-FFA5FDFEB035}"/>
              </a:ext>
            </a:extLst>
          </p:cNvPr>
          <p:cNvSpPr txBox="1"/>
          <p:nvPr/>
        </p:nvSpPr>
        <p:spPr>
          <a:xfrm>
            <a:off x="8103326" y="189846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 under Alternative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9111B489-D5A5-C3C7-6EF8-E4D09C8BF5F7}"/>
              </a:ext>
            </a:extLst>
          </p:cNvPr>
          <p:cNvSpPr/>
          <p:nvPr/>
        </p:nvSpPr>
        <p:spPr>
          <a:xfrm>
            <a:off x="5973711" y="2267800"/>
            <a:ext cx="3454712" cy="2184449"/>
          </a:xfrm>
          <a:custGeom>
            <a:avLst/>
            <a:gdLst>
              <a:gd name="connsiteX0" fmla="*/ 0 w 3114335"/>
              <a:gd name="connsiteY0" fmla="*/ 332013 h 1969225"/>
              <a:gd name="connsiteX1" fmla="*/ 8709 w 3114335"/>
              <a:gd name="connsiteY1" fmla="*/ 1969225 h 1969225"/>
              <a:gd name="connsiteX2" fmla="*/ 8709 w 3114335"/>
              <a:gd name="connsiteY2" fmla="*/ 1969225 h 1969225"/>
              <a:gd name="connsiteX3" fmla="*/ 2917372 w 3114335"/>
              <a:gd name="connsiteY3" fmla="*/ 1951808 h 1969225"/>
              <a:gd name="connsiteX4" fmla="*/ 2830286 w 3114335"/>
              <a:gd name="connsiteY4" fmla="*/ 1951808 h 1969225"/>
              <a:gd name="connsiteX5" fmla="*/ 2656115 w 3114335"/>
              <a:gd name="connsiteY5" fmla="*/ 1925682 h 1969225"/>
              <a:gd name="connsiteX6" fmla="*/ 2403566 w 3114335"/>
              <a:gd name="connsiteY6" fmla="*/ 1864722 h 1969225"/>
              <a:gd name="connsiteX7" fmla="*/ 2002972 w 3114335"/>
              <a:gd name="connsiteY7" fmla="*/ 1673133 h 1969225"/>
              <a:gd name="connsiteX8" fmla="*/ 1793966 w 3114335"/>
              <a:gd name="connsiteY8" fmla="*/ 1490253 h 1969225"/>
              <a:gd name="connsiteX9" fmla="*/ 1602377 w 3114335"/>
              <a:gd name="connsiteY9" fmla="*/ 1255122 h 1969225"/>
              <a:gd name="connsiteX10" fmla="*/ 1367246 w 3114335"/>
              <a:gd name="connsiteY10" fmla="*/ 941613 h 1969225"/>
              <a:gd name="connsiteX11" fmla="*/ 1184366 w 3114335"/>
              <a:gd name="connsiteY11" fmla="*/ 654230 h 1969225"/>
              <a:gd name="connsiteX12" fmla="*/ 966652 w 3114335"/>
              <a:gd name="connsiteY12" fmla="*/ 358139 h 1969225"/>
              <a:gd name="connsiteX13" fmla="*/ 757646 w 3114335"/>
              <a:gd name="connsiteY13" fmla="*/ 131716 h 1969225"/>
              <a:gd name="connsiteX14" fmla="*/ 644435 w 3114335"/>
              <a:gd name="connsiteY14" fmla="*/ 27213 h 1969225"/>
              <a:gd name="connsiteX15" fmla="*/ 426720 w 3114335"/>
              <a:gd name="connsiteY15" fmla="*/ 1088 h 1969225"/>
              <a:gd name="connsiteX16" fmla="*/ 313509 w 3114335"/>
              <a:gd name="connsiteY16" fmla="*/ 53339 h 1969225"/>
              <a:gd name="connsiteX17" fmla="*/ 156755 w 3114335"/>
              <a:gd name="connsiteY17" fmla="*/ 175259 h 1969225"/>
              <a:gd name="connsiteX18" fmla="*/ 43543 w 3114335"/>
              <a:gd name="connsiteY18" fmla="*/ 288470 h 1969225"/>
              <a:gd name="connsiteX19" fmla="*/ 0 w 3114335"/>
              <a:gd name="connsiteY19" fmla="*/ 332013 h 196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114335" h="1969225">
                <a:moveTo>
                  <a:pt x="0" y="332013"/>
                </a:moveTo>
                <a:lnTo>
                  <a:pt x="8709" y="1969225"/>
                </a:lnTo>
                <a:lnTo>
                  <a:pt x="8709" y="1969225"/>
                </a:lnTo>
                <a:lnTo>
                  <a:pt x="2917372" y="1951808"/>
                </a:lnTo>
                <a:cubicBezTo>
                  <a:pt x="3387635" y="1948905"/>
                  <a:pt x="2873829" y="1956162"/>
                  <a:pt x="2830286" y="1951808"/>
                </a:cubicBezTo>
                <a:cubicBezTo>
                  <a:pt x="2786743" y="1947454"/>
                  <a:pt x="2727235" y="1940196"/>
                  <a:pt x="2656115" y="1925682"/>
                </a:cubicBezTo>
                <a:cubicBezTo>
                  <a:pt x="2584995" y="1911168"/>
                  <a:pt x="2512423" y="1906814"/>
                  <a:pt x="2403566" y="1864722"/>
                </a:cubicBezTo>
                <a:cubicBezTo>
                  <a:pt x="2294709" y="1822631"/>
                  <a:pt x="2104572" y="1735544"/>
                  <a:pt x="2002972" y="1673133"/>
                </a:cubicBezTo>
                <a:cubicBezTo>
                  <a:pt x="1901372" y="1610722"/>
                  <a:pt x="1860732" y="1559922"/>
                  <a:pt x="1793966" y="1490253"/>
                </a:cubicBezTo>
                <a:cubicBezTo>
                  <a:pt x="1727200" y="1420585"/>
                  <a:pt x="1673497" y="1346562"/>
                  <a:pt x="1602377" y="1255122"/>
                </a:cubicBezTo>
                <a:cubicBezTo>
                  <a:pt x="1531257" y="1163682"/>
                  <a:pt x="1436914" y="1041762"/>
                  <a:pt x="1367246" y="941613"/>
                </a:cubicBezTo>
                <a:cubicBezTo>
                  <a:pt x="1297578" y="841464"/>
                  <a:pt x="1251132" y="751476"/>
                  <a:pt x="1184366" y="654230"/>
                </a:cubicBezTo>
                <a:cubicBezTo>
                  <a:pt x="1117600" y="556984"/>
                  <a:pt x="1037772" y="445225"/>
                  <a:pt x="966652" y="358139"/>
                </a:cubicBezTo>
                <a:cubicBezTo>
                  <a:pt x="895532" y="271053"/>
                  <a:pt x="811349" y="186870"/>
                  <a:pt x="757646" y="131716"/>
                </a:cubicBezTo>
                <a:cubicBezTo>
                  <a:pt x="703943" y="76562"/>
                  <a:pt x="699589" y="48984"/>
                  <a:pt x="644435" y="27213"/>
                </a:cubicBezTo>
                <a:cubicBezTo>
                  <a:pt x="589281" y="5442"/>
                  <a:pt x="481874" y="-3266"/>
                  <a:pt x="426720" y="1088"/>
                </a:cubicBezTo>
                <a:cubicBezTo>
                  <a:pt x="371566" y="5442"/>
                  <a:pt x="358503" y="24310"/>
                  <a:pt x="313509" y="53339"/>
                </a:cubicBezTo>
                <a:cubicBezTo>
                  <a:pt x="268515" y="82368"/>
                  <a:pt x="201749" y="136070"/>
                  <a:pt x="156755" y="175259"/>
                </a:cubicBezTo>
                <a:cubicBezTo>
                  <a:pt x="111761" y="214447"/>
                  <a:pt x="43543" y="288470"/>
                  <a:pt x="43543" y="288470"/>
                </a:cubicBezTo>
                <a:lnTo>
                  <a:pt x="0" y="332013"/>
                </a:lnTo>
                <a:close/>
              </a:path>
            </a:pathLst>
          </a:cu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90A1BA-FBF4-0B22-2335-B4F722F75F57}"/>
              </a:ext>
            </a:extLst>
          </p:cNvPr>
          <p:cNvSpPr txBox="1"/>
          <p:nvPr/>
        </p:nvSpPr>
        <p:spPr>
          <a:xfrm>
            <a:off x="6235338" y="3059668"/>
            <a:ext cx="835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Power</a:t>
            </a:r>
          </a:p>
        </p:txBody>
      </p:sp>
    </p:spTree>
    <p:extLst>
      <p:ext uri="{BB962C8B-B14F-4D97-AF65-F5344CB8AC3E}">
        <p14:creationId xmlns:p14="http://schemas.microsoft.com/office/powerpoint/2010/main" val="210736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91B382E-47F7-34B8-C784-9D7608DB1F06}"/>
              </a:ext>
            </a:extLst>
          </p:cNvPr>
          <p:cNvGrpSpPr/>
          <p:nvPr/>
        </p:nvGrpSpPr>
        <p:grpSpPr>
          <a:xfrm>
            <a:off x="974289" y="554104"/>
            <a:ext cx="10609182" cy="1370083"/>
            <a:chOff x="1367563" y="2115879"/>
            <a:chExt cx="10609182" cy="14554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DFDBA0C-6531-0181-AB13-B69B4961100B}"/>
                </a:ext>
              </a:extLst>
            </p:cNvPr>
            <p:cNvSpPr/>
            <p:nvPr/>
          </p:nvSpPr>
          <p:spPr>
            <a:xfrm>
              <a:off x="1367563" y="2115879"/>
              <a:ext cx="10609182" cy="616684"/>
            </a:xfrm>
            <a:prstGeom prst="rect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365760" marR="0" indent="-365760" algn="ctr">
                <a:lnSpc>
                  <a:spcPct val="150000"/>
                </a:lnSpc>
                <a:spcBef>
                  <a:spcPts val="200"/>
                </a:spcBef>
                <a:spcAft>
                  <a:spcPts val="0"/>
                </a:spcAft>
              </a:pPr>
              <a:r>
                <a:rPr lang="en-US" sz="3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Effect Size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8229EE7D-CF04-7FCF-CB0A-0FFC22281528}"/>
                </a:ext>
              </a:extLst>
            </p:cNvPr>
            <p:cNvSpPr/>
            <p:nvPr/>
          </p:nvSpPr>
          <p:spPr>
            <a:xfrm>
              <a:off x="1367563" y="2732563"/>
              <a:ext cx="10609182" cy="838716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24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Magnitude difference between variables or groups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490A24-B5D9-E033-DF91-BD62D253523B}"/>
                  </a:ext>
                </a:extLst>
              </p:cNvPr>
              <p:cNvSpPr/>
              <p:nvPr/>
            </p:nvSpPr>
            <p:spPr>
              <a:xfrm>
                <a:off x="974289" y="2504720"/>
                <a:ext cx="4035593" cy="2827134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r>
                  <a:rPr lang="en-US" sz="2400" b="1" i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Roboto" panose="02000000000000000000" pitchFamily="2" charset="0"/>
                    <a:cs typeface="Roboto" panose="02000000000000000000" pitchFamily="2" charset="0"/>
                  </a:rPr>
                  <a:t>Examples: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𝑪𝒐𝒉𝒆𝒏</m:t>
                      </m:r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’</m:t>
                      </m:r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𝒔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𝒅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  <m:r>
                        <a:rPr lang="en-US" sz="24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en-US" sz="2400" b="1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</m:t>
                      </m:r>
                      <m:f>
                        <m:fPr>
                          <m:ctrlP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4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sSubPr>
                            <m:e>
                              <m:r>
                                <a:rPr lang="en-US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𝒔</m:t>
                              </m:r>
                            </m:e>
                            <m:sub>
                              <m:r>
                                <a:rPr lang="en-US" sz="24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𝒑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endParaRPr lang="en-US" sz="2400" b="1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Correlation Coefficient</a:t>
                </a:r>
              </a:p>
              <a:p>
                <a:endParaRPr lang="en-US" sz="2400" dirty="0">
                  <a:solidFill>
                    <a:schemeClr val="bg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  <a:p>
                <a:r>
                  <a:rPr lang="en-US" sz="2400" dirty="0">
                    <a:solidFill>
                      <a:schemeClr val="bg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Odds Ratio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A0490A24-B5D9-E033-DF91-BD62D2535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4289" y="2504720"/>
                <a:ext cx="4035593" cy="2827134"/>
              </a:xfrm>
              <a:prstGeom prst="rect">
                <a:avLst/>
              </a:prstGeom>
              <a:blipFill>
                <a:blip r:embed="rId2"/>
                <a:stretch>
                  <a:fillRect l="-2188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7613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D3C137-D5D3-317D-349D-18A4AE133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D738AE-29E2-78B3-C65A-B898CE14E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6" y="1035447"/>
            <a:ext cx="12185056" cy="43479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8F28225-F3B6-37FE-B17F-169DF203A442}"/>
              </a:ext>
            </a:extLst>
          </p:cNvPr>
          <p:cNvSpPr txBox="1"/>
          <p:nvPr/>
        </p:nvSpPr>
        <p:spPr>
          <a:xfrm>
            <a:off x="1497875" y="1898468"/>
            <a:ext cx="2473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 under Null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DA84E90-7155-29B2-CA6C-B8451509E3CA}"/>
              </a:ext>
            </a:extLst>
          </p:cNvPr>
          <p:cNvSpPr txBox="1"/>
          <p:nvPr/>
        </p:nvSpPr>
        <p:spPr>
          <a:xfrm>
            <a:off x="8103326" y="1898468"/>
            <a:ext cx="3171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0000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Distribution under Alternative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317BF2-27C6-15CC-D425-EB3C3A83F1D9}"/>
              </a:ext>
            </a:extLst>
          </p:cNvPr>
          <p:cNvSpPr txBox="1"/>
          <p:nvPr/>
        </p:nvSpPr>
        <p:spPr>
          <a:xfrm>
            <a:off x="5028612" y="4597865"/>
            <a:ext cx="12811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Effect Size</a:t>
            </a:r>
          </a:p>
          <a:p>
            <a:endParaRPr lang="en-US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BBF46CA1-561D-B16F-C5F3-3C5AFDB980A2}"/>
              </a:ext>
            </a:extLst>
          </p:cNvPr>
          <p:cNvSpPr/>
          <p:nvPr/>
        </p:nvSpPr>
        <p:spPr>
          <a:xfrm rot="5400000">
            <a:off x="5187166" y="4094237"/>
            <a:ext cx="646331" cy="1955442"/>
          </a:xfrm>
          <a:prstGeom prst="rightBrace">
            <a:avLst>
              <a:gd name="adj1" fmla="val 8333"/>
              <a:gd name="adj2" fmla="val 48408"/>
            </a:avLst>
          </a:prstGeom>
          <a:ln w="381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4C05489-E874-0056-9DAB-36A7DAD8B45F}"/>
              </a:ext>
            </a:extLst>
          </p:cNvPr>
          <p:cNvCxnSpPr>
            <a:cxnSpLocks/>
          </p:cNvCxnSpPr>
          <p:nvPr/>
        </p:nvCxnSpPr>
        <p:spPr>
          <a:xfrm flipV="1">
            <a:off x="4532611" y="2382592"/>
            <a:ext cx="0" cy="220228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D5C47A3-5875-B769-6F3B-52C93C3AEE61}"/>
              </a:ext>
            </a:extLst>
          </p:cNvPr>
          <p:cNvCxnSpPr>
            <a:cxnSpLocks/>
          </p:cNvCxnSpPr>
          <p:nvPr/>
        </p:nvCxnSpPr>
        <p:spPr>
          <a:xfrm flipV="1">
            <a:off x="6488053" y="2267800"/>
            <a:ext cx="0" cy="2202287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52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627A3F-80DE-8BDE-406D-B2B26EF01D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B3DDA40-9AFF-8D86-7751-2F6825583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79849"/>
            <a:ext cx="9231825" cy="315117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7C401B80-8DF5-DFC6-0F89-2B0558B7EB8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 algn="ctr"/>
            <a:r>
              <a:rPr lang="en-US" dirty="0"/>
              <a:t>Statistical Power vs. </a:t>
            </a:r>
          </a:p>
          <a:p>
            <a:pPr algn="ctr"/>
            <a:r>
              <a:rPr lang="en-US" dirty="0"/>
              <a:t>Effect Size and Sample Size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2BCF6-D98C-5B02-CA68-EA45A0638E58}"/>
                  </a:ext>
                </a:extLst>
              </p:cNvPr>
              <p:cNvSpPr txBox="1"/>
              <p:nvPr/>
            </p:nvSpPr>
            <p:spPr>
              <a:xfrm>
                <a:off x="4104906" y="1679849"/>
                <a:ext cx="104227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𝜶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𝟓</m:t>
                      </m:r>
                      <m:r>
                        <a:rPr lang="en-US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%</m:t>
                      </m:r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9B2BCF6-D98C-5B02-CA68-EA45A0638E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4906" y="1679849"/>
                <a:ext cx="1042273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319327CF-F72D-F051-AD53-F892A71D47B6}"/>
              </a:ext>
            </a:extLst>
          </p:cNvPr>
          <p:cNvSpPr txBox="1"/>
          <p:nvPr/>
        </p:nvSpPr>
        <p:spPr>
          <a:xfrm>
            <a:off x="-434663" y="5391994"/>
            <a:ext cx="826823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Factors that affect Statistical Power: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Effect size (the magnitude of the difference between groups)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Sample size (larger samples increase power)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Significance level (</a:t>
            </a:r>
            <a:r>
              <a:rPr lang="el-G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α) (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lower </a:t>
            </a:r>
            <a:r>
              <a:rPr lang="el-GR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α 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reduces power) </a:t>
            </a:r>
          </a:p>
          <a:p>
            <a:pPr marL="1143000" lvl="2" indent="-228600">
              <a:buFont typeface="Arial" panose="020B0604020202020204" pitchFamily="34" charset="0"/>
              <a:buChar char="•"/>
            </a:pP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Variability in the data (lower variability increases power)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8AD375-2C29-272D-B578-CD7E2C7C42BA}"/>
              </a:ext>
            </a:extLst>
          </p:cNvPr>
          <p:cNvSpPr txBox="1"/>
          <p:nvPr/>
        </p:nvSpPr>
        <p:spPr>
          <a:xfrm>
            <a:off x="7833574" y="6222991"/>
            <a:ext cx="4361645" cy="646331"/>
          </a:xfrm>
          <a:prstGeom prst="rect">
            <a:avLst/>
          </a:prstGeom>
          <a:solidFill>
            <a:srgbClr val="C00000"/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Sufficient sample size shall be evaluated using statistical power </a:t>
            </a:r>
          </a:p>
        </p:txBody>
      </p:sp>
    </p:spTree>
    <p:extLst>
      <p:ext uri="{BB962C8B-B14F-4D97-AF65-F5344CB8AC3E}">
        <p14:creationId xmlns:p14="http://schemas.microsoft.com/office/powerpoint/2010/main" val="594398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2EA1FB99-8647-E374-4C1B-FCD23269DD9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1899630"/>
              </p:ext>
            </p:extLst>
          </p:nvPr>
        </p:nvGraphicFramePr>
        <p:xfrm>
          <a:off x="154983" y="170480"/>
          <a:ext cx="11871702" cy="6323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B4D5901-6D07-962B-74B2-AFC5817A1D1A}"/>
              </a:ext>
            </a:extLst>
          </p:cNvPr>
          <p:cNvSpPr txBox="1"/>
          <p:nvPr/>
        </p:nvSpPr>
        <p:spPr>
          <a:xfrm>
            <a:off x="63014" y="5271699"/>
            <a:ext cx="3859700" cy="107721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Collection of “ALL” individuals or items that we are interested in a study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Parameters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function of population data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674C55-B8D3-38AF-679D-E47F589AD9FA}"/>
              </a:ext>
            </a:extLst>
          </p:cNvPr>
          <p:cNvSpPr txBox="1"/>
          <p:nvPr/>
        </p:nvSpPr>
        <p:spPr>
          <a:xfrm>
            <a:off x="8728963" y="5438039"/>
            <a:ext cx="3308054" cy="830997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Subset of population</a:t>
            </a:r>
          </a:p>
          <a:p>
            <a:endParaRPr lang="en-US" sz="16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</a:rPr>
              <a:t>Statistic</a:t>
            </a:r>
            <a:r>
              <a:rPr lang="en-US" sz="1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: function of sample data</a:t>
            </a:r>
            <a:endParaRPr lang="en-US" sz="16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F16708EB-8AA7-5A2A-5910-8C00CA0F05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23765" y="2033973"/>
            <a:ext cx="2781836" cy="27818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6B30BBDC-2675-4DA4-3153-961E927A14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63991" y="2559458"/>
            <a:ext cx="1739083" cy="17390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31CD2F8-4EC2-8A0B-B368-520D4E6F3D79}"/>
              </a:ext>
            </a:extLst>
          </p:cNvPr>
          <p:cNvSpPr txBox="1"/>
          <p:nvPr/>
        </p:nvSpPr>
        <p:spPr>
          <a:xfrm>
            <a:off x="63014" y="4933145"/>
            <a:ext cx="38597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Population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2A063DA7-FC5C-FAED-6AB7-6DE1E205AAF5}"/>
              </a:ext>
            </a:extLst>
          </p:cNvPr>
          <p:cNvSpPr txBox="1"/>
          <p:nvPr/>
        </p:nvSpPr>
        <p:spPr>
          <a:xfrm>
            <a:off x="8728963" y="5102422"/>
            <a:ext cx="3308054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Sample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021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40" grpId="0" animBg="1"/>
      <p:bldP spid="4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E76E83-A2DA-B7EA-D36A-996E261761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16424BA-19C6-DD62-FB18-F54074CD17E3}"/>
              </a:ext>
            </a:extLst>
          </p:cNvPr>
          <p:cNvSpPr txBox="1"/>
          <p:nvPr/>
        </p:nvSpPr>
        <p:spPr>
          <a:xfrm>
            <a:off x="574040" y="3075057"/>
            <a:ext cx="11043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Click for Statistical Power Demonstration</a:t>
            </a:r>
            <a:endParaRPr lang="en-US" sz="40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134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0757BC-3418-B3A2-03E1-2BDD1BE3A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FD700AF-3359-ECB1-7940-86899701DEF3}"/>
              </a:ext>
            </a:extLst>
          </p:cNvPr>
          <p:cNvSpPr/>
          <p:nvPr/>
        </p:nvSpPr>
        <p:spPr>
          <a:xfrm>
            <a:off x="974289" y="4115456"/>
            <a:ext cx="10609182" cy="48156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Important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013C1FBF-9E26-C6AA-8E98-EFF941BF118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70139212"/>
                  </p:ext>
                </p:extLst>
              </p:nvPr>
            </p:nvGraphicFramePr>
            <p:xfrm>
              <a:off x="2191657" y="1841679"/>
              <a:ext cx="8174446" cy="202198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013C1FBF-9E26-C6AA-8E98-EFF941BF118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270139212"/>
                  </p:ext>
                </p:extLst>
              </p:nvPr>
            </p:nvGraphicFramePr>
            <p:xfrm>
              <a:off x="2191657" y="1841679"/>
              <a:ext cx="8174446" cy="2021983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3C6AE7A0-A659-A4D1-6900-46B089C19A0C}"/>
              </a:ext>
            </a:extLst>
          </p:cNvPr>
          <p:cNvSpPr/>
          <p:nvPr/>
        </p:nvSpPr>
        <p:spPr>
          <a:xfrm>
            <a:off x="974289" y="4597022"/>
            <a:ext cx="10609182" cy="187380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Indicates how incompatible the data are with a specific statistical model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The p-value does not measure the size of the effect or the importance of the results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Larger p-value value does not indicate that evidence in favor of the null hypothesis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5CD34-FB99-719F-F331-FEC92E25B069}"/>
              </a:ext>
            </a:extLst>
          </p:cNvPr>
          <p:cNvSpPr txBox="1"/>
          <p:nvPr/>
        </p:nvSpPr>
        <p:spPr>
          <a:xfrm>
            <a:off x="3046927" y="341040"/>
            <a:ext cx="609814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65760" marR="0" indent="-365760" algn="ct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</a:pPr>
            <a:r>
              <a:rPr lang="en-US" sz="36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P-Value</a:t>
            </a:r>
          </a:p>
        </p:txBody>
      </p:sp>
    </p:spTree>
    <p:extLst>
      <p:ext uri="{BB962C8B-B14F-4D97-AF65-F5344CB8AC3E}">
        <p14:creationId xmlns:p14="http://schemas.microsoft.com/office/powerpoint/2010/main" val="2794017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Graphic spid="5" grpId="0">
        <p:bldAsOne/>
      </p:bldGraphic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normal distribution&#10;&#10;Description automatically generated">
            <a:extLst>
              <a:ext uri="{FF2B5EF4-FFF2-40B4-BE49-F238E27FC236}">
                <a16:creationId xmlns:a16="http://schemas.microsoft.com/office/drawing/2014/main" id="{EA1270A2-72C7-FE82-86A2-F101FECE27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258"/>
            <a:ext cx="12176074" cy="442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28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635E9D-0521-3E22-671C-03BC3D73F062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/>
              <a:t>Confidence Interval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E881D-6C56-7F4B-88C6-9E11E56AADA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3200" dirty="0">
                <a:latin typeface="Roboto" panose="02000000000000000000" pitchFamily="2" charset="0"/>
                <a:ea typeface="Times New Roman" panose="02020603050405020304" pitchFamily="18" charset="0"/>
              </a:rPr>
              <a:t>Range of plausible values for a population parameter based on the sample data</a:t>
            </a:r>
            <a:endParaRPr lang="en-US" sz="3200" dirty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617991-7015-426E-3645-8BB4305504E7}"/>
                  </a:ext>
                </a:extLst>
              </p:cNvPr>
              <p:cNvSpPr txBox="1"/>
              <p:nvPr/>
            </p:nvSpPr>
            <p:spPr>
              <a:xfrm>
                <a:off x="2368520" y="3354963"/>
                <a:ext cx="79417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oint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Estimate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 ± 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Margin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Error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617991-7015-426E-3645-8BB4305504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20" y="3354963"/>
                <a:ext cx="7941733" cy="646331"/>
              </a:xfrm>
              <a:prstGeom prst="rect">
                <a:avLst/>
              </a:prstGeom>
              <a:blipFill>
                <a:blip r:embed="rId2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5AD60D6-2C43-954E-0B1B-E0E767A2E006}"/>
              </a:ext>
            </a:extLst>
          </p:cNvPr>
          <p:cNvSpPr txBox="1"/>
          <p:nvPr/>
        </p:nvSpPr>
        <p:spPr>
          <a:xfrm>
            <a:off x="697871" y="4599404"/>
            <a:ext cx="10796254" cy="646331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 95% confidence interval means that if you repeated the experiment many times, 95% of the confidence intervals would contain the true population parameter.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8E5844-A5F9-BD88-432E-53CD0BD96D75}"/>
              </a:ext>
            </a:extLst>
          </p:cNvPr>
          <p:cNvSpPr txBox="1"/>
          <p:nvPr/>
        </p:nvSpPr>
        <p:spPr>
          <a:xfrm>
            <a:off x="697871" y="5380672"/>
            <a:ext cx="10796254" cy="147732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Example: 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Suppose for an experiment, the confidence interval for body temperature is evaluated as [98.4, 98.8]</a:t>
            </a:r>
          </a:p>
          <a:p>
            <a:endParaRPr lang="en-US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This interval implies if you repeated the experiment many times, 95% of the confidence intervals would contain the true body temperature of 98.6.</a:t>
            </a:r>
          </a:p>
        </p:txBody>
      </p:sp>
    </p:spTree>
    <p:extLst>
      <p:ext uri="{BB962C8B-B14F-4D97-AF65-F5344CB8AC3E}">
        <p14:creationId xmlns:p14="http://schemas.microsoft.com/office/powerpoint/2010/main" val="952818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98541-2DF1-B6F7-B05D-AE273A4211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F76F6-2185-ACD5-988C-3ECC902EDF9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Confidence Interval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C4740B-2893-DE43-B45F-BEF79382C5D2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Calibri" panose="020F0502020204030204" pitchFamily="34" charset="0"/>
              <a:buNone/>
            </a:pPr>
            <a:r>
              <a:rPr lang="en-US" sz="3200">
                <a:latin typeface="Roboto" panose="02000000000000000000" pitchFamily="2" charset="0"/>
                <a:ea typeface="Times New Roman" panose="02020603050405020304" pitchFamily="18" charset="0"/>
              </a:rPr>
              <a:t>Range of plausible values for a population parameter based on the sample data</a:t>
            </a:r>
            <a:endParaRPr lang="en-US" sz="320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buFont typeface="Calibri" panose="020F0502020204030204" pitchFamily="34" charset="0"/>
              <a:buNone/>
            </a:pPr>
            <a:endParaRPr 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9E19C4-00AA-440E-AD3A-5D0AB902A0FC}"/>
                  </a:ext>
                </a:extLst>
              </p:cNvPr>
              <p:cNvSpPr txBox="1"/>
              <p:nvPr/>
            </p:nvSpPr>
            <p:spPr>
              <a:xfrm>
                <a:off x="2368520" y="3354963"/>
                <a:ext cx="794173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smtClean="0">
                          <a:latin typeface="Cambria Math" panose="02040503050406030204" pitchFamily="18" charset="0"/>
                        </a:rPr>
                        <m:t>P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oint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Estimate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 ± 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Margin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3600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600" i="0">
                          <a:latin typeface="Cambria Math" panose="02040503050406030204" pitchFamily="18" charset="0"/>
                        </a:rPr>
                        <m:t>Error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39E19C4-00AA-440E-AD3A-5D0AB902A0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520" y="3354963"/>
                <a:ext cx="7941733" cy="646331"/>
              </a:xfrm>
              <a:prstGeom prst="rect">
                <a:avLst/>
              </a:prstGeom>
              <a:blipFill>
                <a:blip r:embed="rId3"/>
                <a:stretch>
                  <a:fillRect b="-274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F626CB8E-7338-9F99-FF20-30BE524E97B4}"/>
              </a:ext>
            </a:extLst>
          </p:cNvPr>
          <p:cNvSpPr/>
          <p:nvPr/>
        </p:nvSpPr>
        <p:spPr>
          <a:xfrm>
            <a:off x="0" y="4502626"/>
            <a:ext cx="12192000" cy="481566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2400" b="1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Important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DB8EA4-9932-969A-71D4-0098B013AE21}"/>
              </a:ext>
            </a:extLst>
          </p:cNvPr>
          <p:cNvSpPr/>
          <p:nvPr/>
        </p:nvSpPr>
        <p:spPr>
          <a:xfrm>
            <a:off x="0" y="4984192"/>
            <a:ext cx="12192000" cy="187380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 is not the probability of parameter of the parameter in the interval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CI width indicates the precision of the estimate</a:t>
            </a:r>
          </a:p>
          <a:p>
            <a:pPr marL="457200" indent="-457200">
              <a:buAutoNum type="arabicPeriod"/>
            </a:pPr>
            <a:r>
              <a:rPr lang="en-US" sz="2400" dirty="0">
                <a:solidFill>
                  <a:schemeClr val="tx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Larger sample size, small standard deviation, and lower confidence levels reduce the width of the confidence  intervals</a:t>
            </a:r>
          </a:p>
          <a:p>
            <a:pPr marL="457200" indent="-457200">
              <a:buAutoNum type="arabicPeriod"/>
            </a:pPr>
            <a:endParaRPr lang="en-US" sz="2400" dirty="0">
              <a:solidFill>
                <a:schemeClr val="tx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71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48789-00F3-5A87-4251-18300893CC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E4D7A89-92C6-AEF4-ABA2-C514E4A1B06E}"/>
              </a:ext>
            </a:extLst>
          </p:cNvPr>
          <p:cNvSpPr txBox="1"/>
          <p:nvPr/>
        </p:nvSpPr>
        <p:spPr>
          <a:xfrm>
            <a:off x="574040" y="3075057"/>
            <a:ext cx="11043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Click for Confidence Interval Simulator</a:t>
            </a:r>
            <a:endParaRPr lang="en-US" sz="40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33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90743-9EFF-0317-ADBE-8F27639BA491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4800" b="1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Confidence Intervals vs. P-value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9DAA1AF-E8B2-37D9-6EA4-CDBC09A8D7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860884"/>
              </p:ext>
            </p:extLst>
          </p:nvPr>
        </p:nvGraphicFramePr>
        <p:xfrm>
          <a:off x="186743" y="1707122"/>
          <a:ext cx="11818514" cy="4114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909257">
                  <a:extLst>
                    <a:ext uri="{9D8B030D-6E8A-4147-A177-3AD203B41FA5}">
                      <a16:colId xmlns:a16="http://schemas.microsoft.com/office/drawing/2014/main" val="3485937732"/>
                    </a:ext>
                  </a:extLst>
                </a:gridCol>
                <a:gridCol w="5909257">
                  <a:extLst>
                    <a:ext uri="{9D8B030D-6E8A-4147-A177-3AD203B41FA5}">
                      <a16:colId xmlns:a16="http://schemas.microsoft.com/office/drawing/2014/main" val="42386894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Confidence Interval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P-value</a:t>
                      </a:r>
                    </a:p>
                  </a:txBody>
                  <a:tcPr>
                    <a:solidFill>
                      <a:schemeClr val="accent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96474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Range of possible values for population parameter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Probability of observed data are extreme compared to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90753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More information about effect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Use for Decision-making or test Statistical Significance: </a:t>
                      </a:r>
                    </a:p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reject or failed to reject the null hypothesis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507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Precision in CI provides a better indication of the uncertainty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85898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dirty="0">
                          <a:latin typeface="Roboto" panose="02000000000000000000" pitchFamily="2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a:t>Better alternative to p-value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2400" dirty="0">
                        <a:latin typeface="Roboto" panose="02000000000000000000" pitchFamily="2" charset="0"/>
                        <a:ea typeface="Roboto" panose="02000000000000000000" pitchFamily="2" charset="0"/>
                        <a:cs typeface="Roboto" panose="02000000000000000000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3248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3732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58576-354E-07AA-351B-3F86AE721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FB73158-4DCC-445F-5BAD-51694D97C1BF}"/>
              </a:ext>
            </a:extLst>
          </p:cNvPr>
          <p:cNvSpPr txBox="1"/>
          <p:nvPr/>
        </p:nvSpPr>
        <p:spPr>
          <a:xfrm>
            <a:off x="147320" y="3075057"/>
            <a:ext cx="1189736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/>
              </a:rPr>
              <a:t>Click for Confidence Interval vs. P-value Simulator</a:t>
            </a:r>
            <a:endParaRPr lang="en-US" sz="40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456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1B0CC8-5503-82E2-529A-3BE0022310EF}"/>
              </a:ext>
            </a:extLst>
          </p:cNvPr>
          <p:cNvSpPr txBox="1"/>
          <p:nvPr/>
        </p:nvSpPr>
        <p:spPr>
          <a:xfrm>
            <a:off x="824248" y="1996225"/>
            <a:ext cx="10831132" cy="3046988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Utilize random sampling and randomized experiments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to minimize sampling bias.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Compute the sample size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 considering the statistical power and effect size of the test.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Report the p-value and confidence intervals</a:t>
            </a:r>
            <a:r>
              <a:rPr lang="en-US" sz="24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and incorporate both in the decision-making process.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90ABB8A-6B20-3A1C-3A0F-D16DB47BF416}"/>
              </a:ext>
            </a:extLst>
          </p:cNvPr>
          <p:cNvSpPr txBox="1"/>
          <p:nvPr/>
        </p:nvSpPr>
        <p:spPr>
          <a:xfrm>
            <a:off x="3046927" y="388444"/>
            <a:ext cx="609814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Key Takeaways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E91ACE-2E89-0848-B3CE-93C3395A5AE6}"/>
              </a:ext>
            </a:extLst>
          </p:cNvPr>
          <p:cNvSpPr txBox="1"/>
          <p:nvPr/>
        </p:nvSpPr>
        <p:spPr>
          <a:xfrm>
            <a:off x="6496318" y="6146390"/>
            <a:ext cx="55583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3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43178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338A84-F782-1317-0C6D-6B29D86F7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9F1DC141-A51E-0BD5-C176-1E8C5EDADC40}"/>
              </a:ext>
            </a:extLst>
          </p:cNvPr>
          <p:cNvSpPr/>
          <p:nvPr/>
        </p:nvSpPr>
        <p:spPr>
          <a:xfrm>
            <a:off x="0" y="1094306"/>
            <a:ext cx="1523999" cy="957262"/>
          </a:xfrm>
          <a:custGeom>
            <a:avLst/>
            <a:gdLst>
              <a:gd name="connsiteX0" fmla="*/ 0 w 1523999"/>
              <a:gd name="connsiteY0" fmla="*/ 95726 h 957262"/>
              <a:gd name="connsiteX1" fmla="*/ 95726 w 1523999"/>
              <a:gd name="connsiteY1" fmla="*/ 0 h 957262"/>
              <a:gd name="connsiteX2" fmla="*/ 1428273 w 1523999"/>
              <a:gd name="connsiteY2" fmla="*/ 0 h 957262"/>
              <a:gd name="connsiteX3" fmla="*/ 1523999 w 1523999"/>
              <a:gd name="connsiteY3" fmla="*/ 95726 h 957262"/>
              <a:gd name="connsiteX4" fmla="*/ 1523999 w 1523999"/>
              <a:gd name="connsiteY4" fmla="*/ 861536 h 957262"/>
              <a:gd name="connsiteX5" fmla="*/ 1428273 w 1523999"/>
              <a:gd name="connsiteY5" fmla="*/ 957262 h 957262"/>
              <a:gd name="connsiteX6" fmla="*/ 95726 w 1523999"/>
              <a:gd name="connsiteY6" fmla="*/ 957262 h 957262"/>
              <a:gd name="connsiteX7" fmla="*/ 0 w 1523999"/>
              <a:gd name="connsiteY7" fmla="*/ 861536 h 957262"/>
              <a:gd name="connsiteX8" fmla="*/ 0 w 1523999"/>
              <a:gd name="connsiteY8" fmla="*/ 95726 h 95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3999" h="957262">
                <a:moveTo>
                  <a:pt x="0" y="95726"/>
                </a:moveTo>
                <a:cubicBezTo>
                  <a:pt x="0" y="42858"/>
                  <a:pt x="42858" y="0"/>
                  <a:pt x="95726" y="0"/>
                </a:cubicBezTo>
                <a:lnTo>
                  <a:pt x="1428273" y="0"/>
                </a:lnTo>
                <a:cubicBezTo>
                  <a:pt x="1481141" y="0"/>
                  <a:pt x="1523999" y="42858"/>
                  <a:pt x="1523999" y="95726"/>
                </a:cubicBezTo>
                <a:lnTo>
                  <a:pt x="1523999" y="861536"/>
                </a:lnTo>
                <a:cubicBezTo>
                  <a:pt x="1523999" y="914404"/>
                  <a:pt x="1481141" y="957262"/>
                  <a:pt x="1428273" y="957262"/>
                </a:cubicBezTo>
                <a:lnTo>
                  <a:pt x="95726" y="957262"/>
                </a:lnTo>
                <a:cubicBezTo>
                  <a:pt x="42858" y="957262"/>
                  <a:pt x="0" y="914404"/>
                  <a:pt x="0" y="861536"/>
                </a:cubicBezTo>
                <a:lnTo>
                  <a:pt x="0" y="9572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617" tIns="96617" rIns="96617" bIns="966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Research Problem</a:t>
            </a:r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D3641A4E-9476-A50D-D865-0419F3E54002}"/>
              </a:ext>
            </a:extLst>
          </p:cNvPr>
          <p:cNvSpPr/>
          <p:nvPr/>
        </p:nvSpPr>
        <p:spPr>
          <a:xfrm>
            <a:off x="1676400" y="1383961"/>
            <a:ext cx="323087" cy="377951"/>
          </a:xfrm>
          <a:custGeom>
            <a:avLst/>
            <a:gdLst>
              <a:gd name="connsiteX0" fmla="*/ 0 w 323087"/>
              <a:gd name="connsiteY0" fmla="*/ 75590 h 377951"/>
              <a:gd name="connsiteX1" fmla="*/ 161544 w 323087"/>
              <a:gd name="connsiteY1" fmla="*/ 75590 h 377951"/>
              <a:gd name="connsiteX2" fmla="*/ 161544 w 323087"/>
              <a:gd name="connsiteY2" fmla="*/ 0 h 377951"/>
              <a:gd name="connsiteX3" fmla="*/ 323087 w 323087"/>
              <a:gd name="connsiteY3" fmla="*/ 188976 h 377951"/>
              <a:gd name="connsiteX4" fmla="*/ 161544 w 323087"/>
              <a:gd name="connsiteY4" fmla="*/ 377951 h 377951"/>
              <a:gd name="connsiteX5" fmla="*/ 161544 w 323087"/>
              <a:gd name="connsiteY5" fmla="*/ 302361 h 377951"/>
              <a:gd name="connsiteX6" fmla="*/ 0 w 323087"/>
              <a:gd name="connsiteY6" fmla="*/ 302361 h 377951"/>
              <a:gd name="connsiteX7" fmla="*/ 0 w 323087"/>
              <a:gd name="connsiteY7" fmla="*/ 75590 h 37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087" h="377951">
                <a:moveTo>
                  <a:pt x="0" y="75590"/>
                </a:moveTo>
                <a:lnTo>
                  <a:pt x="161544" y="75590"/>
                </a:lnTo>
                <a:lnTo>
                  <a:pt x="161544" y="0"/>
                </a:lnTo>
                <a:lnTo>
                  <a:pt x="323087" y="188976"/>
                </a:lnTo>
                <a:lnTo>
                  <a:pt x="161544" y="377951"/>
                </a:lnTo>
                <a:lnTo>
                  <a:pt x="161544" y="302361"/>
                </a:lnTo>
                <a:lnTo>
                  <a:pt x="0" y="302361"/>
                </a:lnTo>
                <a:lnTo>
                  <a:pt x="0" y="7559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5590" rIns="96926" bIns="7559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2C2118C-CF6E-1BD7-5A8A-AD159603381F}"/>
              </a:ext>
            </a:extLst>
          </p:cNvPr>
          <p:cNvSpPr/>
          <p:nvPr/>
        </p:nvSpPr>
        <p:spPr>
          <a:xfrm>
            <a:off x="2133600" y="1094306"/>
            <a:ext cx="1523999" cy="957262"/>
          </a:xfrm>
          <a:custGeom>
            <a:avLst/>
            <a:gdLst>
              <a:gd name="connsiteX0" fmla="*/ 0 w 1523999"/>
              <a:gd name="connsiteY0" fmla="*/ 95726 h 957262"/>
              <a:gd name="connsiteX1" fmla="*/ 95726 w 1523999"/>
              <a:gd name="connsiteY1" fmla="*/ 0 h 957262"/>
              <a:gd name="connsiteX2" fmla="*/ 1428273 w 1523999"/>
              <a:gd name="connsiteY2" fmla="*/ 0 h 957262"/>
              <a:gd name="connsiteX3" fmla="*/ 1523999 w 1523999"/>
              <a:gd name="connsiteY3" fmla="*/ 95726 h 957262"/>
              <a:gd name="connsiteX4" fmla="*/ 1523999 w 1523999"/>
              <a:gd name="connsiteY4" fmla="*/ 861536 h 957262"/>
              <a:gd name="connsiteX5" fmla="*/ 1428273 w 1523999"/>
              <a:gd name="connsiteY5" fmla="*/ 957262 h 957262"/>
              <a:gd name="connsiteX6" fmla="*/ 95726 w 1523999"/>
              <a:gd name="connsiteY6" fmla="*/ 957262 h 957262"/>
              <a:gd name="connsiteX7" fmla="*/ 0 w 1523999"/>
              <a:gd name="connsiteY7" fmla="*/ 861536 h 957262"/>
              <a:gd name="connsiteX8" fmla="*/ 0 w 1523999"/>
              <a:gd name="connsiteY8" fmla="*/ 95726 h 95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3999" h="957262">
                <a:moveTo>
                  <a:pt x="0" y="95726"/>
                </a:moveTo>
                <a:cubicBezTo>
                  <a:pt x="0" y="42858"/>
                  <a:pt x="42858" y="0"/>
                  <a:pt x="95726" y="0"/>
                </a:cubicBezTo>
                <a:lnTo>
                  <a:pt x="1428273" y="0"/>
                </a:lnTo>
                <a:cubicBezTo>
                  <a:pt x="1481141" y="0"/>
                  <a:pt x="1523999" y="42858"/>
                  <a:pt x="1523999" y="95726"/>
                </a:cubicBezTo>
                <a:lnTo>
                  <a:pt x="1523999" y="861536"/>
                </a:lnTo>
                <a:cubicBezTo>
                  <a:pt x="1523999" y="914404"/>
                  <a:pt x="1481141" y="957262"/>
                  <a:pt x="1428273" y="957262"/>
                </a:cubicBezTo>
                <a:lnTo>
                  <a:pt x="95726" y="957262"/>
                </a:lnTo>
                <a:cubicBezTo>
                  <a:pt x="42858" y="957262"/>
                  <a:pt x="0" y="914404"/>
                  <a:pt x="0" y="861536"/>
                </a:cubicBezTo>
                <a:lnTo>
                  <a:pt x="0" y="9572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617" tIns="96617" rIns="96617" bIns="966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 the Population</a:t>
            </a: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824CA765-97BC-FD0D-EB83-464F3FF9AA1C}"/>
              </a:ext>
            </a:extLst>
          </p:cNvPr>
          <p:cNvSpPr/>
          <p:nvPr/>
        </p:nvSpPr>
        <p:spPr>
          <a:xfrm>
            <a:off x="3810000" y="1383961"/>
            <a:ext cx="323088" cy="377951"/>
          </a:xfrm>
          <a:custGeom>
            <a:avLst/>
            <a:gdLst>
              <a:gd name="connsiteX0" fmla="*/ 0 w 323088"/>
              <a:gd name="connsiteY0" fmla="*/ 75590 h 377951"/>
              <a:gd name="connsiteX1" fmla="*/ 161544 w 323088"/>
              <a:gd name="connsiteY1" fmla="*/ 75590 h 377951"/>
              <a:gd name="connsiteX2" fmla="*/ 161544 w 323088"/>
              <a:gd name="connsiteY2" fmla="*/ 0 h 377951"/>
              <a:gd name="connsiteX3" fmla="*/ 323088 w 323088"/>
              <a:gd name="connsiteY3" fmla="*/ 188976 h 377951"/>
              <a:gd name="connsiteX4" fmla="*/ 161544 w 323088"/>
              <a:gd name="connsiteY4" fmla="*/ 377951 h 377951"/>
              <a:gd name="connsiteX5" fmla="*/ 161544 w 323088"/>
              <a:gd name="connsiteY5" fmla="*/ 302361 h 377951"/>
              <a:gd name="connsiteX6" fmla="*/ 0 w 323088"/>
              <a:gd name="connsiteY6" fmla="*/ 302361 h 377951"/>
              <a:gd name="connsiteX7" fmla="*/ 0 w 323088"/>
              <a:gd name="connsiteY7" fmla="*/ 75590 h 37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088" h="377951">
                <a:moveTo>
                  <a:pt x="0" y="75590"/>
                </a:moveTo>
                <a:lnTo>
                  <a:pt x="161544" y="75590"/>
                </a:lnTo>
                <a:lnTo>
                  <a:pt x="161544" y="0"/>
                </a:lnTo>
                <a:lnTo>
                  <a:pt x="323088" y="188976"/>
                </a:lnTo>
                <a:lnTo>
                  <a:pt x="161544" y="377951"/>
                </a:lnTo>
                <a:lnTo>
                  <a:pt x="161544" y="302361"/>
                </a:lnTo>
                <a:lnTo>
                  <a:pt x="0" y="302361"/>
                </a:lnTo>
                <a:lnTo>
                  <a:pt x="0" y="7559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3">
              <a:hueOff val="0"/>
              <a:satOff val="0"/>
              <a:lumOff val="0"/>
              <a:alphaOff val="0"/>
            </a:schemeClr>
          </a:fillRef>
          <a:effectRef idx="0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5590" rIns="96926" bIns="7559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2EFE79D3-1295-C09E-F4FC-9C8A737803D0}"/>
              </a:ext>
            </a:extLst>
          </p:cNvPr>
          <p:cNvSpPr/>
          <p:nvPr/>
        </p:nvSpPr>
        <p:spPr>
          <a:xfrm>
            <a:off x="4267200" y="1094306"/>
            <a:ext cx="1523999" cy="957262"/>
          </a:xfrm>
          <a:custGeom>
            <a:avLst/>
            <a:gdLst>
              <a:gd name="connsiteX0" fmla="*/ 0 w 1523999"/>
              <a:gd name="connsiteY0" fmla="*/ 95726 h 957262"/>
              <a:gd name="connsiteX1" fmla="*/ 95726 w 1523999"/>
              <a:gd name="connsiteY1" fmla="*/ 0 h 957262"/>
              <a:gd name="connsiteX2" fmla="*/ 1428273 w 1523999"/>
              <a:gd name="connsiteY2" fmla="*/ 0 h 957262"/>
              <a:gd name="connsiteX3" fmla="*/ 1523999 w 1523999"/>
              <a:gd name="connsiteY3" fmla="*/ 95726 h 957262"/>
              <a:gd name="connsiteX4" fmla="*/ 1523999 w 1523999"/>
              <a:gd name="connsiteY4" fmla="*/ 861536 h 957262"/>
              <a:gd name="connsiteX5" fmla="*/ 1428273 w 1523999"/>
              <a:gd name="connsiteY5" fmla="*/ 957262 h 957262"/>
              <a:gd name="connsiteX6" fmla="*/ 95726 w 1523999"/>
              <a:gd name="connsiteY6" fmla="*/ 957262 h 957262"/>
              <a:gd name="connsiteX7" fmla="*/ 0 w 1523999"/>
              <a:gd name="connsiteY7" fmla="*/ 861536 h 957262"/>
              <a:gd name="connsiteX8" fmla="*/ 0 w 1523999"/>
              <a:gd name="connsiteY8" fmla="*/ 95726 h 95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3999" h="957262">
                <a:moveTo>
                  <a:pt x="0" y="95726"/>
                </a:moveTo>
                <a:cubicBezTo>
                  <a:pt x="0" y="42858"/>
                  <a:pt x="42858" y="0"/>
                  <a:pt x="95726" y="0"/>
                </a:cubicBezTo>
                <a:lnTo>
                  <a:pt x="1428273" y="0"/>
                </a:lnTo>
                <a:cubicBezTo>
                  <a:pt x="1481141" y="0"/>
                  <a:pt x="1523999" y="42858"/>
                  <a:pt x="1523999" y="95726"/>
                </a:cubicBezTo>
                <a:lnTo>
                  <a:pt x="1523999" y="861536"/>
                </a:lnTo>
                <a:cubicBezTo>
                  <a:pt x="1523999" y="914404"/>
                  <a:pt x="1481141" y="957262"/>
                  <a:pt x="1428273" y="957262"/>
                </a:cubicBezTo>
                <a:lnTo>
                  <a:pt x="95726" y="957262"/>
                </a:lnTo>
                <a:cubicBezTo>
                  <a:pt x="42858" y="957262"/>
                  <a:pt x="0" y="914404"/>
                  <a:pt x="0" y="861536"/>
                </a:cubicBezTo>
                <a:lnTo>
                  <a:pt x="0" y="9572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617" tIns="96617" rIns="96617" bIns="966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Define Parameters of Interest</a:t>
            </a:r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096D6A91-018F-F813-FE9F-24CF5BD4AFDA}"/>
              </a:ext>
            </a:extLst>
          </p:cNvPr>
          <p:cNvSpPr/>
          <p:nvPr/>
        </p:nvSpPr>
        <p:spPr>
          <a:xfrm>
            <a:off x="5943600" y="1383961"/>
            <a:ext cx="323088" cy="377951"/>
          </a:xfrm>
          <a:custGeom>
            <a:avLst/>
            <a:gdLst>
              <a:gd name="connsiteX0" fmla="*/ 0 w 323088"/>
              <a:gd name="connsiteY0" fmla="*/ 75590 h 377951"/>
              <a:gd name="connsiteX1" fmla="*/ 161544 w 323088"/>
              <a:gd name="connsiteY1" fmla="*/ 75590 h 377951"/>
              <a:gd name="connsiteX2" fmla="*/ 161544 w 323088"/>
              <a:gd name="connsiteY2" fmla="*/ 0 h 377951"/>
              <a:gd name="connsiteX3" fmla="*/ 323088 w 323088"/>
              <a:gd name="connsiteY3" fmla="*/ 188976 h 377951"/>
              <a:gd name="connsiteX4" fmla="*/ 161544 w 323088"/>
              <a:gd name="connsiteY4" fmla="*/ 377951 h 377951"/>
              <a:gd name="connsiteX5" fmla="*/ 161544 w 323088"/>
              <a:gd name="connsiteY5" fmla="*/ 302361 h 377951"/>
              <a:gd name="connsiteX6" fmla="*/ 0 w 323088"/>
              <a:gd name="connsiteY6" fmla="*/ 302361 h 377951"/>
              <a:gd name="connsiteX7" fmla="*/ 0 w 323088"/>
              <a:gd name="connsiteY7" fmla="*/ 75590 h 37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088" h="377951">
                <a:moveTo>
                  <a:pt x="0" y="75590"/>
                </a:moveTo>
                <a:lnTo>
                  <a:pt x="161544" y="75590"/>
                </a:lnTo>
                <a:lnTo>
                  <a:pt x="161544" y="0"/>
                </a:lnTo>
                <a:lnTo>
                  <a:pt x="323088" y="188976"/>
                </a:lnTo>
                <a:lnTo>
                  <a:pt x="161544" y="377951"/>
                </a:lnTo>
                <a:lnTo>
                  <a:pt x="161544" y="302361"/>
                </a:lnTo>
                <a:lnTo>
                  <a:pt x="0" y="302361"/>
                </a:lnTo>
                <a:lnTo>
                  <a:pt x="0" y="7559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4">
              <a:hueOff val="0"/>
              <a:satOff val="0"/>
              <a:lumOff val="0"/>
              <a:alphaOff val="0"/>
            </a:schemeClr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5590" rIns="96926" bIns="7559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ED20D81-9C02-4709-3DC4-62B4C2835870}"/>
              </a:ext>
            </a:extLst>
          </p:cNvPr>
          <p:cNvSpPr/>
          <p:nvPr/>
        </p:nvSpPr>
        <p:spPr>
          <a:xfrm>
            <a:off x="6400800" y="1094306"/>
            <a:ext cx="1523999" cy="957262"/>
          </a:xfrm>
          <a:custGeom>
            <a:avLst/>
            <a:gdLst>
              <a:gd name="connsiteX0" fmla="*/ 0 w 1523999"/>
              <a:gd name="connsiteY0" fmla="*/ 95726 h 957262"/>
              <a:gd name="connsiteX1" fmla="*/ 95726 w 1523999"/>
              <a:gd name="connsiteY1" fmla="*/ 0 h 957262"/>
              <a:gd name="connsiteX2" fmla="*/ 1428273 w 1523999"/>
              <a:gd name="connsiteY2" fmla="*/ 0 h 957262"/>
              <a:gd name="connsiteX3" fmla="*/ 1523999 w 1523999"/>
              <a:gd name="connsiteY3" fmla="*/ 95726 h 957262"/>
              <a:gd name="connsiteX4" fmla="*/ 1523999 w 1523999"/>
              <a:gd name="connsiteY4" fmla="*/ 861536 h 957262"/>
              <a:gd name="connsiteX5" fmla="*/ 1428273 w 1523999"/>
              <a:gd name="connsiteY5" fmla="*/ 957262 h 957262"/>
              <a:gd name="connsiteX6" fmla="*/ 95726 w 1523999"/>
              <a:gd name="connsiteY6" fmla="*/ 957262 h 957262"/>
              <a:gd name="connsiteX7" fmla="*/ 0 w 1523999"/>
              <a:gd name="connsiteY7" fmla="*/ 861536 h 957262"/>
              <a:gd name="connsiteX8" fmla="*/ 0 w 1523999"/>
              <a:gd name="connsiteY8" fmla="*/ 95726 h 95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3999" h="957262">
                <a:moveTo>
                  <a:pt x="0" y="95726"/>
                </a:moveTo>
                <a:cubicBezTo>
                  <a:pt x="0" y="42858"/>
                  <a:pt x="42858" y="0"/>
                  <a:pt x="95726" y="0"/>
                </a:cubicBezTo>
                <a:lnTo>
                  <a:pt x="1428273" y="0"/>
                </a:lnTo>
                <a:cubicBezTo>
                  <a:pt x="1481141" y="0"/>
                  <a:pt x="1523999" y="42858"/>
                  <a:pt x="1523999" y="95726"/>
                </a:cubicBezTo>
                <a:lnTo>
                  <a:pt x="1523999" y="861536"/>
                </a:lnTo>
                <a:cubicBezTo>
                  <a:pt x="1523999" y="914404"/>
                  <a:pt x="1481141" y="957262"/>
                  <a:pt x="1428273" y="957262"/>
                </a:cubicBezTo>
                <a:lnTo>
                  <a:pt x="95726" y="957262"/>
                </a:lnTo>
                <a:cubicBezTo>
                  <a:pt x="42858" y="957262"/>
                  <a:pt x="0" y="914404"/>
                  <a:pt x="0" y="861536"/>
                </a:cubicBezTo>
                <a:lnTo>
                  <a:pt x="0" y="9572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617" tIns="96617" rIns="96617" bIns="966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Apply a Sampling Method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83762908-AB6A-46FB-CD54-123A340B87C0}"/>
              </a:ext>
            </a:extLst>
          </p:cNvPr>
          <p:cNvSpPr/>
          <p:nvPr/>
        </p:nvSpPr>
        <p:spPr>
          <a:xfrm>
            <a:off x="8077200" y="1383961"/>
            <a:ext cx="323088" cy="377951"/>
          </a:xfrm>
          <a:custGeom>
            <a:avLst/>
            <a:gdLst>
              <a:gd name="connsiteX0" fmla="*/ 0 w 323088"/>
              <a:gd name="connsiteY0" fmla="*/ 75590 h 377951"/>
              <a:gd name="connsiteX1" fmla="*/ 161544 w 323088"/>
              <a:gd name="connsiteY1" fmla="*/ 75590 h 377951"/>
              <a:gd name="connsiteX2" fmla="*/ 161544 w 323088"/>
              <a:gd name="connsiteY2" fmla="*/ 0 h 377951"/>
              <a:gd name="connsiteX3" fmla="*/ 323088 w 323088"/>
              <a:gd name="connsiteY3" fmla="*/ 188976 h 377951"/>
              <a:gd name="connsiteX4" fmla="*/ 161544 w 323088"/>
              <a:gd name="connsiteY4" fmla="*/ 377951 h 377951"/>
              <a:gd name="connsiteX5" fmla="*/ 161544 w 323088"/>
              <a:gd name="connsiteY5" fmla="*/ 302361 h 377951"/>
              <a:gd name="connsiteX6" fmla="*/ 0 w 323088"/>
              <a:gd name="connsiteY6" fmla="*/ 302361 h 377951"/>
              <a:gd name="connsiteX7" fmla="*/ 0 w 323088"/>
              <a:gd name="connsiteY7" fmla="*/ 75590 h 37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088" h="377951">
                <a:moveTo>
                  <a:pt x="0" y="75590"/>
                </a:moveTo>
                <a:lnTo>
                  <a:pt x="161544" y="75590"/>
                </a:lnTo>
                <a:lnTo>
                  <a:pt x="161544" y="0"/>
                </a:lnTo>
                <a:lnTo>
                  <a:pt x="323088" y="188976"/>
                </a:lnTo>
                <a:lnTo>
                  <a:pt x="161544" y="377951"/>
                </a:lnTo>
                <a:lnTo>
                  <a:pt x="161544" y="302361"/>
                </a:lnTo>
                <a:lnTo>
                  <a:pt x="0" y="302361"/>
                </a:lnTo>
                <a:lnTo>
                  <a:pt x="0" y="7559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hueOff val="0"/>
              <a:satOff val="0"/>
              <a:lumOff val="0"/>
              <a:alphaOff val="0"/>
            </a:schemeClr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5590" rIns="96926" bIns="7559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F8E311E7-F9AC-9FE1-9B12-A65142BBB1C1}"/>
              </a:ext>
            </a:extLst>
          </p:cNvPr>
          <p:cNvSpPr/>
          <p:nvPr/>
        </p:nvSpPr>
        <p:spPr>
          <a:xfrm>
            <a:off x="8534400" y="1094306"/>
            <a:ext cx="1523999" cy="957262"/>
          </a:xfrm>
          <a:custGeom>
            <a:avLst/>
            <a:gdLst>
              <a:gd name="connsiteX0" fmla="*/ 0 w 1523999"/>
              <a:gd name="connsiteY0" fmla="*/ 95726 h 957262"/>
              <a:gd name="connsiteX1" fmla="*/ 95726 w 1523999"/>
              <a:gd name="connsiteY1" fmla="*/ 0 h 957262"/>
              <a:gd name="connsiteX2" fmla="*/ 1428273 w 1523999"/>
              <a:gd name="connsiteY2" fmla="*/ 0 h 957262"/>
              <a:gd name="connsiteX3" fmla="*/ 1523999 w 1523999"/>
              <a:gd name="connsiteY3" fmla="*/ 95726 h 957262"/>
              <a:gd name="connsiteX4" fmla="*/ 1523999 w 1523999"/>
              <a:gd name="connsiteY4" fmla="*/ 861536 h 957262"/>
              <a:gd name="connsiteX5" fmla="*/ 1428273 w 1523999"/>
              <a:gd name="connsiteY5" fmla="*/ 957262 h 957262"/>
              <a:gd name="connsiteX6" fmla="*/ 95726 w 1523999"/>
              <a:gd name="connsiteY6" fmla="*/ 957262 h 957262"/>
              <a:gd name="connsiteX7" fmla="*/ 0 w 1523999"/>
              <a:gd name="connsiteY7" fmla="*/ 861536 h 957262"/>
              <a:gd name="connsiteX8" fmla="*/ 0 w 1523999"/>
              <a:gd name="connsiteY8" fmla="*/ 95726 h 95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3999" h="957262">
                <a:moveTo>
                  <a:pt x="0" y="95726"/>
                </a:moveTo>
                <a:cubicBezTo>
                  <a:pt x="0" y="42858"/>
                  <a:pt x="42858" y="0"/>
                  <a:pt x="95726" y="0"/>
                </a:cubicBezTo>
                <a:lnTo>
                  <a:pt x="1428273" y="0"/>
                </a:lnTo>
                <a:cubicBezTo>
                  <a:pt x="1481141" y="0"/>
                  <a:pt x="1523999" y="42858"/>
                  <a:pt x="1523999" y="95726"/>
                </a:cubicBezTo>
                <a:lnTo>
                  <a:pt x="1523999" y="861536"/>
                </a:lnTo>
                <a:cubicBezTo>
                  <a:pt x="1523999" y="914404"/>
                  <a:pt x="1481141" y="957262"/>
                  <a:pt x="1428273" y="957262"/>
                </a:cubicBezTo>
                <a:lnTo>
                  <a:pt x="95726" y="957262"/>
                </a:lnTo>
                <a:cubicBezTo>
                  <a:pt x="42858" y="957262"/>
                  <a:pt x="0" y="914404"/>
                  <a:pt x="0" y="861536"/>
                </a:cubicBezTo>
                <a:lnTo>
                  <a:pt x="0" y="9572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617" tIns="96617" rIns="96617" bIns="966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Select a Sample</a:t>
            </a: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9A6D115B-05BA-80D7-2BC1-7166653D5994}"/>
              </a:ext>
            </a:extLst>
          </p:cNvPr>
          <p:cNvSpPr/>
          <p:nvPr/>
        </p:nvSpPr>
        <p:spPr>
          <a:xfrm>
            <a:off x="10210800" y="1383961"/>
            <a:ext cx="323088" cy="377951"/>
          </a:xfrm>
          <a:custGeom>
            <a:avLst/>
            <a:gdLst>
              <a:gd name="connsiteX0" fmla="*/ 0 w 323088"/>
              <a:gd name="connsiteY0" fmla="*/ 75590 h 377951"/>
              <a:gd name="connsiteX1" fmla="*/ 161544 w 323088"/>
              <a:gd name="connsiteY1" fmla="*/ 75590 h 377951"/>
              <a:gd name="connsiteX2" fmla="*/ 161544 w 323088"/>
              <a:gd name="connsiteY2" fmla="*/ 0 h 377951"/>
              <a:gd name="connsiteX3" fmla="*/ 323088 w 323088"/>
              <a:gd name="connsiteY3" fmla="*/ 188976 h 377951"/>
              <a:gd name="connsiteX4" fmla="*/ 161544 w 323088"/>
              <a:gd name="connsiteY4" fmla="*/ 377951 h 377951"/>
              <a:gd name="connsiteX5" fmla="*/ 161544 w 323088"/>
              <a:gd name="connsiteY5" fmla="*/ 302361 h 377951"/>
              <a:gd name="connsiteX6" fmla="*/ 0 w 323088"/>
              <a:gd name="connsiteY6" fmla="*/ 302361 h 377951"/>
              <a:gd name="connsiteX7" fmla="*/ 0 w 323088"/>
              <a:gd name="connsiteY7" fmla="*/ 75590 h 377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3088" h="377951">
                <a:moveTo>
                  <a:pt x="0" y="75590"/>
                </a:moveTo>
                <a:lnTo>
                  <a:pt x="161544" y="75590"/>
                </a:lnTo>
                <a:lnTo>
                  <a:pt x="161544" y="0"/>
                </a:lnTo>
                <a:lnTo>
                  <a:pt x="323088" y="188976"/>
                </a:lnTo>
                <a:lnTo>
                  <a:pt x="161544" y="377951"/>
                </a:lnTo>
                <a:lnTo>
                  <a:pt x="161544" y="302361"/>
                </a:lnTo>
                <a:lnTo>
                  <a:pt x="0" y="302361"/>
                </a:lnTo>
                <a:lnTo>
                  <a:pt x="0" y="75590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6">
              <a:hueOff val="0"/>
              <a:satOff val="0"/>
              <a:lumOff val="0"/>
              <a:alphaOff val="0"/>
            </a:schemeClr>
          </a:fillRef>
          <a:effectRef idx="0">
            <a:schemeClr val="accent6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75590" rIns="96926" bIns="75590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en-US" sz="1400" kern="1200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EDC480E1-62B1-C406-B31E-3461F6A2CF93}"/>
              </a:ext>
            </a:extLst>
          </p:cNvPr>
          <p:cNvSpPr/>
          <p:nvPr/>
        </p:nvSpPr>
        <p:spPr>
          <a:xfrm>
            <a:off x="10668000" y="1094306"/>
            <a:ext cx="1523999" cy="957262"/>
          </a:xfrm>
          <a:custGeom>
            <a:avLst/>
            <a:gdLst>
              <a:gd name="connsiteX0" fmla="*/ 0 w 1523999"/>
              <a:gd name="connsiteY0" fmla="*/ 95726 h 957262"/>
              <a:gd name="connsiteX1" fmla="*/ 95726 w 1523999"/>
              <a:gd name="connsiteY1" fmla="*/ 0 h 957262"/>
              <a:gd name="connsiteX2" fmla="*/ 1428273 w 1523999"/>
              <a:gd name="connsiteY2" fmla="*/ 0 h 957262"/>
              <a:gd name="connsiteX3" fmla="*/ 1523999 w 1523999"/>
              <a:gd name="connsiteY3" fmla="*/ 95726 h 957262"/>
              <a:gd name="connsiteX4" fmla="*/ 1523999 w 1523999"/>
              <a:gd name="connsiteY4" fmla="*/ 861536 h 957262"/>
              <a:gd name="connsiteX5" fmla="*/ 1428273 w 1523999"/>
              <a:gd name="connsiteY5" fmla="*/ 957262 h 957262"/>
              <a:gd name="connsiteX6" fmla="*/ 95726 w 1523999"/>
              <a:gd name="connsiteY6" fmla="*/ 957262 h 957262"/>
              <a:gd name="connsiteX7" fmla="*/ 0 w 1523999"/>
              <a:gd name="connsiteY7" fmla="*/ 861536 h 957262"/>
              <a:gd name="connsiteX8" fmla="*/ 0 w 1523999"/>
              <a:gd name="connsiteY8" fmla="*/ 95726 h 957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23999" h="957262">
                <a:moveTo>
                  <a:pt x="0" y="95726"/>
                </a:moveTo>
                <a:cubicBezTo>
                  <a:pt x="0" y="42858"/>
                  <a:pt x="42858" y="0"/>
                  <a:pt x="95726" y="0"/>
                </a:cubicBezTo>
                <a:lnTo>
                  <a:pt x="1428273" y="0"/>
                </a:lnTo>
                <a:cubicBezTo>
                  <a:pt x="1481141" y="0"/>
                  <a:pt x="1523999" y="42858"/>
                  <a:pt x="1523999" y="95726"/>
                </a:cubicBezTo>
                <a:lnTo>
                  <a:pt x="1523999" y="861536"/>
                </a:lnTo>
                <a:cubicBezTo>
                  <a:pt x="1523999" y="914404"/>
                  <a:pt x="1481141" y="957262"/>
                  <a:pt x="1428273" y="957262"/>
                </a:cubicBezTo>
                <a:lnTo>
                  <a:pt x="95726" y="957262"/>
                </a:lnTo>
                <a:cubicBezTo>
                  <a:pt x="42858" y="957262"/>
                  <a:pt x="0" y="914404"/>
                  <a:pt x="0" y="861536"/>
                </a:cubicBezTo>
                <a:lnTo>
                  <a:pt x="0" y="95726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0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6617" tIns="96617" rIns="96617" bIns="96617" numCol="1" spcCol="1270" anchor="ctr" anchorCtr="0">
            <a:noAutofit/>
          </a:bodyPr>
          <a:lstStyle/>
          <a:p>
            <a:pPr marL="0" lvl="0" indent="0" algn="ctr" defTabSz="8001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800" kern="12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Evaluate Statistics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5271B88-FD31-54D6-6E5D-5989462C2A41}"/>
              </a:ext>
            </a:extLst>
          </p:cNvPr>
          <p:cNvGrpSpPr/>
          <p:nvPr/>
        </p:nvGrpSpPr>
        <p:grpSpPr>
          <a:xfrm>
            <a:off x="267830" y="3711785"/>
            <a:ext cx="2645664" cy="1411224"/>
            <a:chOff x="10582656" y="1033712"/>
            <a:chExt cx="1511807" cy="907084"/>
          </a:xfrm>
          <a:solidFill>
            <a:schemeClr val="accent3">
              <a:lumMod val="50000"/>
            </a:schemeClr>
          </a:solidFill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56DEF30D-A8DE-83D0-491D-0DF0CEDF0540}"/>
                </a:ext>
              </a:extLst>
            </p:cNvPr>
            <p:cNvSpPr/>
            <p:nvPr/>
          </p:nvSpPr>
          <p:spPr>
            <a:xfrm>
              <a:off x="10582656" y="1033712"/>
              <a:ext cx="1511807" cy="90708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2" name="Rounded Rectangle 4">
              <a:extLst>
                <a:ext uri="{FF2B5EF4-FFF2-40B4-BE49-F238E27FC236}">
                  <a16:creationId xmlns:a16="http://schemas.microsoft.com/office/drawing/2014/main" id="{9C3FB2DA-5D67-8897-4534-3A856C6269C3}"/>
                </a:ext>
              </a:extLst>
            </p:cNvPr>
            <p:cNvSpPr txBox="1"/>
            <p:nvPr/>
          </p:nvSpPr>
          <p:spPr>
            <a:xfrm>
              <a:off x="10609224" y="1060280"/>
              <a:ext cx="1458671" cy="85394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Estimate the Population Parameters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7B5D398-AD1D-CA46-D88A-8303136D4A7B}"/>
              </a:ext>
            </a:extLst>
          </p:cNvPr>
          <p:cNvGrpSpPr/>
          <p:nvPr/>
        </p:nvGrpSpPr>
        <p:grpSpPr>
          <a:xfrm>
            <a:off x="8735570" y="3535681"/>
            <a:ext cx="3145537" cy="1411224"/>
            <a:chOff x="10582656" y="1033712"/>
            <a:chExt cx="1511807" cy="907084"/>
          </a:xfrm>
          <a:solidFill>
            <a:schemeClr val="accent6">
              <a:lumMod val="50000"/>
            </a:schemeClr>
          </a:solidFill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1834876F-C30D-4079-8553-7141462F8F2F}"/>
                </a:ext>
              </a:extLst>
            </p:cNvPr>
            <p:cNvSpPr/>
            <p:nvPr/>
          </p:nvSpPr>
          <p:spPr>
            <a:xfrm>
              <a:off x="10582656" y="1033712"/>
              <a:ext cx="1511807" cy="907084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</p:txBody>
        </p:sp>
        <p:sp>
          <p:nvSpPr>
            <p:cNvPr id="15" name="Rounded Rectangle 4">
              <a:extLst>
                <a:ext uri="{FF2B5EF4-FFF2-40B4-BE49-F238E27FC236}">
                  <a16:creationId xmlns:a16="http://schemas.microsoft.com/office/drawing/2014/main" id="{96362CAC-EC81-F948-4B37-AFF86EBC0567}"/>
                </a:ext>
              </a:extLst>
            </p:cNvPr>
            <p:cNvSpPr txBox="1"/>
            <p:nvPr/>
          </p:nvSpPr>
          <p:spPr>
            <a:xfrm>
              <a:off x="10609224" y="1060280"/>
              <a:ext cx="1458671" cy="85394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Confidence Intervals</a:t>
              </a: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endParaRPr>
            </a:p>
            <a:p>
              <a:pPr marL="0" lvl="0" indent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800" kern="1200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Hypothesis Testing</a:t>
              </a:r>
            </a:p>
          </p:txBody>
        </p:sp>
      </p:grpSp>
      <p:sp>
        <p:nvSpPr>
          <p:cNvPr id="16" name="Down Arrow 15">
            <a:extLst>
              <a:ext uri="{FF2B5EF4-FFF2-40B4-BE49-F238E27FC236}">
                <a16:creationId xmlns:a16="http://schemas.microsoft.com/office/drawing/2014/main" id="{C9B7B922-F6C1-11A6-37DA-DEC793ED011A}"/>
              </a:ext>
            </a:extLst>
          </p:cNvPr>
          <p:cNvSpPr/>
          <p:nvPr/>
        </p:nvSpPr>
        <p:spPr>
          <a:xfrm>
            <a:off x="11139424" y="2191511"/>
            <a:ext cx="597408" cy="12374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07D53618-BC1D-5E97-0B3C-E69E99E111AD}"/>
              </a:ext>
            </a:extLst>
          </p:cNvPr>
          <p:cNvSpPr/>
          <p:nvPr/>
        </p:nvSpPr>
        <p:spPr>
          <a:xfrm rot="5400000">
            <a:off x="5375656" y="1756089"/>
            <a:ext cx="597408" cy="53340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own Arrow 1">
            <a:extLst>
              <a:ext uri="{FF2B5EF4-FFF2-40B4-BE49-F238E27FC236}">
                <a16:creationId xmlns:a16="http://schemas.microsoft.com/office/drawing/2014/main" id="{E4FC5822-5333-9780-865E-7807FB6C1341}"/>
              </a:ext>
            </a:extLst>
          </p:cNvPr>
          <p:cNvSpPr/>
          <p:nvPr/>
        </p:nvSpPr>
        <p:spPr>
          <a:xfrm rot="10800000">
            <a:off x="612049" y="2279904"/>
            <a:ext cx="597408" cy="123748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2589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16" grpId="0" animBg="1"/>
      <p:bldP spid="19" grpId="0" animBg="1"/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3E2BD-23DC-7B69-AC48-738549B5C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7B9E86-54E6-97BB-1A2D-1475FAD36D33}"/>
              </a:ext>
            </a:extLst>
          </p:cNvPr>
          <p:cNvSpPr txBox="1"/>
          <p:nvPr/>
        </p:nvSpPr>
        <p:spPr>
          <a:xfrm>
            <a:off x="3967051" y="367313"/>
            <a:ext cx="42578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Sampling Bias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51D9CB8-F59B-A582-A146-1607FAB90BF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6818405"/>
              </p:ext>
            </p:extLst>
          </p:nvPr>
        </p:nvGraphicFramePr>
        <p:xfrm>
          <a:off x="1475905" y="798200"/>
          <a:ext cx="10050506" cy="24485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CF8A350E-4C77-2B4A-D3A0-0E34D7F6830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4185646"/>
              </p:ext>
            </p:extLst>
          </p:nvPr>
        </p:nvGraphicFramePr>
        <p:xfrm>
          <a:off x="3464559" y="3119120"/>
          <a:ext cx="4470401" cy="26212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205184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graphicEl>
                                              <a:dgm id="{A7AD0234-680A-1043-BD54-3E5B81605D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5B7956DF-D8F0-944E-909B-6954A4ED8AD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E68CD8FC-75FD-4243-B0E6-5D197F37EEF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AAAAC7F-A59E-8343-87F1-16FF5B6ED09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C266183-C77F-1A4F-9E75-A4378AEAFE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Sub>
          <a:bldDgm bld="one"/>
        </p:bldSub>
      </p:bldGraphic>
      <p:bldGraphic spid="5" grpId="0">
        <p:bldSub>
          <a:bldDgm bld="one"/>
        </p:bldSub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BA0CD3-04BD-FA37-9644-1E7EBF8FB9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4585A-6099-A033-7B2F-35018E59FD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33" y="287991"/>
            <a:ext cx="11483731" cy="713275"/>
          </a:xfrm>
        </p:spPr>
        <p:txBody>
          <a:bodyPr/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Literary Digest, 1936: Sampling Bias Case Study</a:t>
            </a:r>
            <a:b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4000" dirty="0"/>
          </a:p>
        </p:txBody>
      </p:sp>
      <p:pic>
        <p:nvPicPr>
          <p:cNvPr id="1026" name="Picture 2" descr="Famous Statistical Blunders in History">
            <a:extLst>
              <a:ext uri="{FF2B5EF4-FFF2-40B4-BE49-F238E27FC236}">
                <a16:creationId xmlns:a16="http://schemas.microsoft.com/office/drawing/2014/main" id="{0B5C8F9C-35A4-32A3-AA66-60E4EA0C1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" y="1281675"/>
            <a:ext cx="3439553" cy="473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82077C-F3DA-419C-43C6-2C94B03790BE}"/>
              </a:ext>
            </a:extLst>
          </p:cNvPr>
          <p:cNvSpPr txBox="1"/>
          <p:nvPr/>
        </p:nvSpPr>
        <p:spPr>
          <a:xfrm>
            <a:off x="3851649" y="1326186"/>
            <a:ext cx="8143128" cy="923330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Literary Digest conducted a poll predicting the 1936 U.S. presidential election.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Sample size: Over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 million respondents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Prediction: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Landon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would defeat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Roosevelt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by a landslide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8FFECB-B29F-28D9-A6D6-875902A3EFD1}"/>
              </a:ext>
            </a:extLst>
          </p:cNvPr>
          <p:cNvSpPr txBox="1"/>
          <p:nvPr/>
        </p:nvSpPr>
        <p:spPr>
          <a:xfrm>
            <a:off x="3851649" y="5064451"/>
            <a:ext cx="8143128" cy="923330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Outcome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Actual result: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Roosevelt won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62% to 37%.</a:t>
            </a:r>
          </a:p>
          <a:p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Literary Digest's credibility was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ruined</a:t>
            </a:r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, leading to its closure in 1938.</a:t>
            </a:r>
          </a:p>
        </p:txBody>
      </p:sp>
    </p:spTree>
    <p:extLst>
      <p:ext uri="{BB962C8B-B14F-4D97-AF65-F5344CB8AC3E}">
        <p14:creationId xmlns:p14="http://schemas.microsoft.com/office/powerpoint/2010/main" val="87317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C51F1C-0682-A565-0A99-C87E5C2900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63384-B12A-D53B-3214-2F3CA926F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533" y="287991"/>
            <a:ext cx="11483731" cy="713275"/>
          </a:xfrm>
        </p:spPr>
        <p:txBody>
          <a:bodyPr/>
          <a:lstStyle/>
          <a:p>
            <a: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Literary Digest, 1936: Sampling Bias Case Study</a:t>
            </a:r>
            <a:br>
              <a:rPr lang="en-US" sz="4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</a:br>
            <a:endParaRPr lang="en-US" sz="4000" dirty="0"/>
          </a:p>
        </p:txBody>
      </p:sp>
      <p:pic>
        <p:nvPicPr>
          <p:cNvPr id="1026" name="Picture 2" descr="Famous Statistical Blunders in History">
            <a:extLst>
              <a:ext uri="{FF2B5EF4-FFF2-40B4-BE49-F238E27FC236}">
                <a16:creationId xmlns:a16="http://schemas.microsoft.com/office/drawing/2014/main" id="{29DAE0E4-FF45-0F54-91B8-2B3E287294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223" y="1281675"/>
            <a:ext cx="3439553" cy="4733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32C898B7-D501-83F5-59CE-25956182D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1649" y="1281675"/>
            <a:ext cx="8143128" cy="3962678"/>
          </a:xfrm>
          <a:solidFill>
            <a:schemeClr val="accent2">
              <a:lumMod val="5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b="1" dirty="0"/>
              <a:t>What Went Wrong?</a:t>
            </a:r>
          </a:p>
          <a:p>
            <a:r>
              <a:rPr lang="en-US" b="1" dirty="0"/>
              <a:t>Selection Bias</a:t>
            </a:r>
            <a:r>
              <a:rPr lang="en-US" dirty="0"/>
              <a:t>:</a:t>
            </a:r>
          </a:p>
          <a:p>
            <a:pPr marL="742950" lvl="1" indent="-285750"/>
            <a:r>
              <a:rPr lang="en-US" dirty="0"/>
              <a:t>Sample collected from </a:t>
            </a:r>
            <a:r>
              <a:rPr lang="en-US" b="1" dirty="0"/>
              <a:t>telephone directories</a:t>
            </a:r>
            <a:r>
              <a:rPr lang="en-US" dirty="0"/>
              <a:t> and </a:t>
            </a:r>
            <a:r>
              <a:rPr lang="en-US" b="1" dirty="0"/>
              <a:t>automobile registrations</a:t>
            </a:r>
            <a:r>
              <a:rPr lang="en-US" dirty="0"/>
              <a:t>.</a:t>
            </a:r>
          </a:p>
          <a:p>
            <a:pPr marL="742950" lvl="1" indent="-285750"/>
            <a:r>
              <a:rPr lang="en-US" dirty="0"/>
              <a:t>Overrepresented wealthy individuals were more likely to vote in </a:t>
            </a:r>
            <a:r>
              <a:rPr lang="en-US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Landon</a:t>
            </a:r>
            <a:r>
              <a:rPr lang="en-US" dirty="0"/>
              <a:t>.</a:t>
            </a:r>
          </a:p>
          <a:p>
            <a:pPr marL="12700" indent="0"/>
            <a:r>
              <a:rPr lang="en-US" b="1" dirty="0" err="1"/>
              <a:t>Undercoverage</a:t>
            </a:r>
            <a:r>
              <a:rPr lang="en-US" b="1" dirty="0"/>
              <a:t> Bias</a:t>
            </a:r>
            <a:r>
              <a:rPr lang="en-US" dirty="0"/>
              <a:t>:</a:t>
            </a:r>
          </a:p>
          <a:p>
            <a:pPr marL="742950" lvl="1" indent="-285750"/>
            <a:r>
              <a:rPr lang="en-US" dirty="0"/>
              <a:t>Underrepresented lower-income groups, who largely supported </a:t>
            </a:r>
            <a:r>
              <a:rPr lang="en-US" b="1" dirty="0"/>
              <a:t>Roosevelt</a:t>
            </a:r>
            <a:r>
              <a:rPr lang="en-US" dirty="0"/>
              <a:t>.</a:t>
            </a:r>
          </a:p>
          <a:p>
            <a:r>
              <a:rPr lang="en-US" b="1" dirty="0"/>
              <a:t>Nonresponse Bias</a:t>
            </a:r>
            <a:r>
              <a:rPr lang="en-US" dirty="0"/>
              <a:t>:</a:t>
            </a:r>
          </a:p>
          <a:p>
            <a:pPr marL="742950" lvl="1" indent="-285750"/>
            <a:r>
              <a:rPr lang="en-US" dirty="0"/>
              <a:t>Only </a:t>
            </a:r>
            <a:r>
              <a:rPr lang="en-US" b="1" dirty="0"/>
              <a:t>25% of those polled responded</a:t>
            </a:r>
            <a:r>
              <a:rPr lang="en-US" dirty="0"/>
              <a:t>, skewing the results further.</a:t>
            </a:r>
          </a:p>
        </p:txBody>
      </p:sp>
      <p:sp>
        <p:nvSpPr>
          <p:cNvPr id="4" name="Content Placeholder 5">
            <a:extLst>
              <a:ext uri="{FF2B5EF4-FFF2-40B4-BE49-F238E27FC236}">
                <a16:creationId xmlns:a16="http://schemas.microsoft.com/office/drawing/2014/main" id="{BD96D544-DDA4-92B4-CB42-F26ADB30E7CD}"/>
              </a:ext>
            </a:extLst>
          </p:cNvPr>
          <p:cNvSpPr txBox="1">
            <a:spLocks/>
          </p:cNvSpPr>
          <p:nvPr/>
        </p:nvSpPr>
        <p:spPr>
          <a:xfrm>
            <a:off x="3851649" y="5414405"/>
            <a:ext cx="8143128" cy="1443595"/>
          </a:xfrm>
          <a:prstGeom prst="rect">
            <a:avLst/>
          </a:prstGeom>
          <a:solidFill>
            <a:schemeClr val="accent5"/>
          </a:solidFill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/>
              <a:t>Takeaways: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b="1" dirty="0"/>
              <a:t>Large samples do not guarantee accuracy</a:t>
            </a:r>
            <a:r>
              <a:rPr lang="en-US" sz="1600" dirty="0"/>
              <a:t> if the sample is not representative.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Sampling bias leads to inaccurate statistical estimates and predictions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600" dirty="0"/>
              <a:t>Ensuring random sampling methods</a:t>
            </a:r>
          </a:p>
        </p:txBody>
      </p:sp>
    </p:spTree>
    <p:extLst>
      <p:ext uri="{BB962C8B-B14F-4D97-AF65-F5344CB8AC3E}">
        <p14:creationId xmlns:p14="http://schemas.microsoft.com/office/powerpoint/2010/main" val="315140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8225A05-6BDC-A75D-9470-2116237DB689}"/>
              </a:ext>
            </a:extLst>
          </p:cNvPr>
          <p:cNvSpPr txBox="1"/>
          <p:nvPr/>
        </p:nvSpPr>
        <p:spPr>
          <a:xfrm>
            <a:off x="574040" y="3075057"/>
            <a:ext cx="110439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solidFill>
                  <a:schemeClr val="accent1">
                    <a:lumMod val="40000"/>
                    <a:lumOff val="6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for Sampling Bias Demonstration</a:t>
            </a:r>
            <a:endParaRPr lang="en-US" sz="4000" dirty="0">
              <a:solidFill>
                <a:schemeClr val="accent1">
                  <a:lumMod val="40000"/>
                  <a:lumOff val="6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63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5B87CE-2D45-E49F-6699-9A9718430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Picture 37">
            <a:extLst>
              <a:ext uri="{FF2B5EF4-FFF2-40B4-BE49-F238E27FC236}">
                <a16:creationId xmlns:a16="http://schemas.microsoft.com/office/drawing/2014/main" id="{F6E107A1-1C15-97E2-0954-94A510073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3765" y="2033973"/>
            <a:ext cx="2781836" cy="278183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8B7A3AE-4231-BE3D-6DC2-5F9B3C0489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383" y="2462592"/>
            <a:ext cx="1739083" cy="1739083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849CDB7D-A0E2-C8C2-FC33-3DF6074CD6EA}"/>
              </a:ext>
            </a:extLst>
          </p:cNvPr>
          <p:cNvSpPr txBox="1"/>
          <p:nvPr/>
        </p:nvSpPr>
        <p:spPr>
          <a:xfrm>
            <a:off x="0" y="5735785"/>
            <a:ext cx="3859700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Population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0711581-BD47-609A-AAA6-C7F6BF811368}"/>
              </a:ext>
            </a:extLst>
          </p:cNvPr>
          <p:cNvSpPr txBox="1"/>
          <p:nvPr/>
        </p:nvSpPr>
        <p:spPr>
          <a:xfrm>
            <a:off x="8728963" y="5905062"/>
            <a:ext cx="3308054" cy="338554"/>
          </a:xfrm>
          <a:prstGeom prst="rect">
            <a:avLst/>
          </a:prstGeom>
          <a:solidFill>
            <a:schemeClr val="accent2">
              <a:lumMod val="5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1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Sample</a:t>
            </a:r>
            <a:endParaRPr lang="en-US" sz="1600" b="1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82912C4-736F-6BFD-6DB9-BCC98C4A3B71}"/>
              </a:ext>
            </a:extLst>
          </p:cNvPr>
          <p:cNvSpPr/>
          <p:nvPr/>
        </p:nvSpPr>
        <p:spPr>
          <a:xfrm>
            <a:off x="2871730" y="2842054"/>
            <a:ext cx="724086" cy="75376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22F64719-9659-AC69-A98C-25F1B7D3024D}"/>
              </a:ext>
            </a:extLst>
          </p:cNvPr>
          <p:cNvSpPr/>
          <p:nvPr/>
        </p:nvSpPr>
        <p:spPr>
          <a:xfrm>
            <a:off x="3652640" y="3698789"/>
            <a:ext cx="724086" cy="75376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25173DDD-B4BB-C9AD-AC6F-39B1F34C7A77}"/>
              </a:ext>
            </a:extLst>
          </p:cNvPr>
          <p:cNvSpPr/>
          <p:nvPr/>
        </p:nvSpPr>
        <p:spPr>
          <a:xfrm>
            <a:off x="4487090" y="2994454"/>
            <a:ext cx="724086" cy="75376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2001C4-CB23-27E6-9024-4273CA91445D}"/>
              </a:ext>
            </a:extLst>
          </p:cNvPr>
          <p:cNvSpPr/>
          <p:nvPr/>
        </p:nvSpPr>
        <p:spPr>
          <a:xfrm>
            <a:off x="3636061" y="2121172"/>
            <a:ext cx="724086" cy="753762"/>
          </a:xfrm>
          <a:prstGeom prst="ellipse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A9AA70-2AA3-8A38-8865-A576BCBBA584}"/>
              </a:ext>
            </a:extLst>
          </p:cNvPr>
          <p:cNvSpPr/>
          <p:nvPr/>
        </p:nvSpPr>
        <p:spPr>
          <a:xfrm>
            <a:off x="7889906" y="2462593"/>
            <a:ext cx="1713790" cy="171379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E09BAD-EA7B-1293-CA2C-3CD81AD31A47}"/>
              </a:ext>
            </a:extLst>
          </p:cNvPr>
          <p:cNvSpPr/>
          <p:nvPr/>
        </p:nvSpPr>
        <p:spPr>
          <a:xfrm>
            <a:off x="2578534" y="2033974"/>
            <a:ext cx="2827067" cy="278183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BA6BB03-BFE7-CED2-DB26-96FA7B3C0E70}"/>
              </a:ext>
            </a:extLst>
          </p:cNvPr>
          <p:cNvSpPr txBox="1"/>
          <p:nvPr/>
        </p:nvSpPr>
        <p:spPr>
          <a:xfrm>
            <a:off x="0" y="0"/>
            <a:ext cx="332174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Sampling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61BEAB70-6F84-FA83-D2AE-947CCB65C2D3}"/>
              </a:ext>
            </a:extLst>
          </p:cNvPr>
          <p:cNvSpPr/>
          <p:nvPr/>
        </p:nvSpPr>
        <p:spPr>
          <a:xfrm>
            <a:off x="5211176" y="659757"/>
            <a:ext cx="2254494" cy="780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Random Sampling</a:t>
            </a:r>
          </a:p>
        </p:txBody>
      </p:sp>
      <p:sp>
        <p:nvSpPr>
          <p:cNvPr id="21" name="Bent Arrow 20">
            <a:extLst>
              <a:ext uri="{FF2B5EF4-FFF2-40B4-BE49-F238E27FC236}">
                <a16:creationId xmlns:a16="http://schemas.microsoft.com/office/drawing/2014/main" id="{C83A2FC5-7387-6514-0662-D82247297824}"/>
              </a:ext>
            </a:extLst>
          </p:cNvPr>
          <p:cNvSpPr/>
          <p:nvPr/>
        </p:nvSpPr>
        <p:spPr>
          <a:xfrm rot="5400000">
            <a:off x="7770800" y="874870"/>
            <a:ext cx="1135598" cy="1357009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A077FF8A-68AB-1C59-A18D-CBDD2DC9A27D}"/>
              </a:ext>
            </a:extLst>
          </p:cNvPr>
          <p:cNvSpPr/>
          <p:nvPr/>
        </p:nvSpPr>
        <p:spPr>
          <a:xfrm>
            <a:off x="5405600" y="5382229"/>
            <a:ext cx="2254494" cy="78004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Conclusion</a:t>
            </a:r>
          </a:p>
        </p:txBody>
      </p:sp>
      <p:sp>
        <p:nvSpPr>
          <p:cNvPr id="25" name="Bent Arrow 24">
            <a:extLst>
              <a:ext uri="{FF2B5EF4-FFF2-40B4-BE49-F238E27FC236}">
                <a16:creationId xmlns:a16="http://schemas.microsoft.com/office/drawing/2014/main" id="{9BC14386-3585-3EFF-C8C0-A583F8726374}"/>
              </a:ext>
            </a:extLst>
          </p:cNvPr>
          <p:cNvSpPr/>
          <p:nvPr/>
        </p:nvSpPr>
        <p:spPr>
          <a:xfrm>
            <a:off x="3800735" y="732121"/>
            <a:ext cx="1048398" cy="1188062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Bent Arrow 25">
            <a:extLst>
              <a:ext uri="{FF2B5EF4-FFF2-40B4-BE49-F238E27FC236}">
                <a16:creationId xmlns:a16="http://schemas.microsoft.com/office/drawing/2014/main" id="{4320CF37-2C1D-C439-354F-03DE4E8B17E0}"/>
              </a:ext>
            </a:extLst>
          </p:cNvPr>
          <p:cNvSpPr/>
          <p:nvPr/>
        </p:nvSpPr>
        <p:spPr>
          <a:xfrm rot="10800000">
            <a:off x="7889906" y="4269823"/>
            <a:ext cx="1048398" cy="1738313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Bent Arrow 26">
            <a:extLst>
              <a:ext uri="{FF2B5EF4-FFF2-40B4-BE49-F238E27FC236}">
                <a16:creationId xmlns:a16="http://schemas.microsoft.com/office/drawing/2014/main" id="{7BAB316E-9840-4962-1A08-35E6B470759A}"/>
              </a:ext>
            </a:extLst>
          </p:cNvPr>
          <p:cNvSpPr/>
          <p:nvPr/>
        </p:nvSpPr>
        <p:spPr>
          <a:xfrm rot="16200000">
            <a:off x="3668064" y="4856829"/>
            <a:ext cx="1048398" cy="1112404"/>
          </a:xfrm>
          <a:prstGeom prst="ben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8202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11" grpId="0" animBg="1"/>
      <p:bldP spid="12" grpId="0" animBg="1"/>
      <p:bldP spid="20" grpId="0" animBg="1"/>
      <p:bldP spid="21" grpId="0" animBg="1"/>
      <p:bldP spid="23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Retrospect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spect">
      <a:dk1>
        <a:sysClr val="windowText" lastClr="000000"/>
      </a:dk1>
      <a:lt1>
        <a:sysClr val="window" lastClr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Century Gothic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18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2159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28575" h="41275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4A85ECD302824C87822750FC4C7968" ma:contentTypeVersion="15" ma:contentTypeDescription="Create a new document." ma:contentTypeScope="" ma:versionID="3721caa7240983f1632b6b2e49609400">
  <xsd:schema xmlns:xsd="http://www.w3.org/2001/XMLSchema" xmlns:xs="http://www.w3.org/2001/XMLSchema" xmlns:p="http://schemas.microsoft.com/office/2006/metadata/properties" xmlns:ns1="http://schemas.microsoft.com/sharepoint/v3" xmlns:ns3="1d262286-4767-4d8f-bee8-cf15ba4857f4" xmlns:ns4="016736bd-b369-487b-a611-27403830b36a" targetNamespace="http://schemas.microsoft.com/office/2006/metadata/properties" ma:root="true" ma:fieldsID="f829e09888e83c340a0bd122d0238c8f" ns1:_="" ns3:_="" ns4:_="">
    <xsd:import namespace="http://schemas.microsoft.com/sharepoint/v3"/>
    <xsd:import namespace="1d262286-4767-4d8f-bee8-cf15ba4857f4"/>
    <xsd:import namespace="016736bd-b369-487b-a611-27403830b36a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DateTaken" minOccurs="0"/>
                <xsd:element ref="ns4:MediaServiceAutoTags" minOccurs="0"/>
                <xsd:element ref="ns4:MediaServiceOCR" minOccurs="0"/>
                <xsd:element ref="ns4:MediaServiceLocation" minOccurs="0"/>
                <xsd:element ref="ns1:_ip_UnifiedCompliancePolicyProperties" minOccurs="0"/>
                <xsd:element ref="ns1:_ip_UnifiedCompliancePolicyUIAction" minOccurs="0"/>
                <xsd:element ref="ns4:MediaServiceGenerationTime" minOccurs="0"/>
                <xsd:element ref="ns4:MediaServiceEventHashCod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d262286-4767-4d8f-bee8-cf15ba4857f4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16736bd-b369-487b-a611-27403830b36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MediaServiceAutoTags" ma:internalName="MediaServiceAutoTags" ma:readOnly="true">
      <xsd:simpleType>
        <xsd:restriction base="dms:Text"/>
      </xsd:simpleType>
    </xsd:element>
    <xsd:element name="MediaServiceOCR" ma:index="15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144B88D-6F94-45B4-B6B2-526A7F9838E9}">
  <ds:schemaRefs>
    <ds:schemaRef ds:uri="http://schemas.openxmlformats.org/package/2006/metadata/core-properties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infopath/2007/PartnerControls"/>
    <ds:schemaRef ds:uri="http://www.w3.org/XML/1998/namespace"/>
    <ds:schemaRef ds:uri="016736bd-b369-487b-a611-27403830b36a"/>
    <ds:schemaRef ds:uri="1d262286-4767-4d8f-bee8-cf15ba4857f4"/>
    <ds:schemaRef ds:uri="http://schemas.microsoft.com/sharepoint/v3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74FCE2F6-9076-4F03-B3F7-72108B5430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d262286-4767-4d8f-bee8-cf15ba4857f4"/>
    <ds:schemaRef ds:uri="016736bd-b369-487b-a611-27403830b36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F7E4315-A20C-4D91-81CC-BCA78D069D6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1480</Words>
  <Application>Microsoft Macintosh PowerPoint</Application>
  <PresentationFormat>Widescreen</PresentationFormat>
  <Paragraphs>236</Paragraphs>
  <Slides>38</Slides>
  <Notes>12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5" baseType="lpstr">
      <vt:lpstr>Arial</vt:lpstr>
      <vt:lpstr>Calibri</vt:lpstr>
      <vt:lpstr>Cambria Math</vt:lpstr>
      <vt:lpstr>Century Gothic</vt:lpstr>
      <vt:lpstr>Roboto</vt:lpstr>
      <vt:lpstr>Times New Roman</vt:lpstr>
      <vt:lpstr>Retrospect</vt:lpstr>
      <vt:lpstr>    Session 2 (DAY 2)  Statistical Literacy  Workshop on Quantitative Literacy and Statistics </vt:lpstr>
      <vt:lpstr>    Session 2: Part 1  Randomization  Workshop on Quantitative Literacy and Statistics </vt:lpstr>
      <vt:lpstr>PowerPoint Presentation</vt:lpstr>
      <vt:lpstr>PowerPoint Presentation</vt:lpstr>
      <vt:lpstr>PowerPoint Presentation</vt:lpstr>
      <vt:lpstr>Literary Digest, 1936: Sampling Bias Case Study </vt:lpstr>
      <vt:lpstr>Literary Digest, 1936: Sampling Bias Case Study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   Session 2: Part 2  P-value, Confidence Intervals, and Power  Workshop on Quantitative Literacy and Statistics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2019-08-17T16:38:28Z</dcterms:created>
  <dcterms:modified xsi:type="dcterms:W3CDTF">2024-12-11T01:38:33Z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0x010100434A85ECD302824C87822750FC4C7968</vt:lpwstr>
  </property>
</Properties>
</file>